
<file path=[Content_Types].xml><?xml version="1.0" encoding="utf-8"?>
<Types xmlns="http://schemas.openxmlformats.org/package/2006/content-types">
  <Default Extension="xml" ContentType="application/xml"/>
  <Default Extension="vml" ContentType="application/vnd.openxmlformats-officedocument.vmlDrawing"/>
  <Default Extension="png" ContentType="image/png"/>
  <Default Extension="jpeg" ContentType="image/jpeg"/>
  <Default Extension="JPG" ContentType="image/.jpg"/>
  <Default Extension="wmf" ContentType="image/x-wmf"/>
  <Default Extension="emf" ContentType="image/x-emf"/>
  <Default Extension="rels" ContentType="application/vnd.openxmlformats-package.relationship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activeX/activeX2.bin" ContentType="application/vnd.ms-office.activeX"/>
  <Override PartName="/ppt/activeX/activeX2.xml" ContentType="application/vnd.ms-office.activeX+xml"/>
  <Override PartName="/ppt/activeX/activeX3.bin" ContentType="application/vnd.ms-office.activeX"/>
  <Override PartName="/ppt/activeX/activeX3.xml" ContentType="application/vnd.ms-office.activeX+xml"/>
  <Override PartName="/ppt/commentAuthors.xml" ContentType="application/vnd.openxmlformats-officedocument.presentationml.commentAuthors+xml"/>
  <Override PartName="/ppt/comments/comment1.xml" ContentType="application/vnd.openxmlformats-officedocument.presentationml.comments+xml"/>
  <Override PartName="/ppt/handoutMasters/handoutMaster1.xml" ContentType="application/vnd.openxmlformats-officedocument.presentationml.handoutMaster+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2" r:id="rId3"/>
  </p:sldMasterIdLst>
  <p:notesMasterIdLst>
    <p:notesMasterId r:id="rId5"/>
  </p:notesMasterIdLst>
  <p:handoutMasterIdLst>
    <p:handoutMasterId r:id="rId51"/>
  </p:handoutMasterIdLst>
  <p:sldIdLst>
    <p:sldId id="256" r:id="rId4"/>
    <p:sldId id="284" r:id="rId6"/>
    <p:sldId id="303" r:id="rId7"/>
    <p:sldId id="302" r:id="rId8"/>
    <p:sldId id="306" r:id="rId9"/>
    <p:sldId id="411" r:id="rId10"/>
    <p:sldId id="412" r:id="rId11"/>
    <p:sldId id="413" r:id="rId12"/>
    <p:sldId id="414" r:id="rId13"/>
    <p:sldId id="415" r:id="rId14"/>
    <p:sldId id="419" r:id="rId15"/>
    <p:sldId id="416" r:id="rId16"/>
    <p:sldId id="417" r:id="rId17"/>
    <p:sldId id="418" r:id="rId18"/>
    <p:sldId id="333" r:id="rId19"/>
    <p:sldId id="332" r:id="rId20"/>
    <p:sldId id="362" r:id="rId21"/>
    <p:sldId id="420" r:id="rId22"/>
    <p:sldId id="421" r:id="rId23"/>
    <p:sldId id="422" r:id="rId24"/>
    <p:sldId id="423" r:id="rId25"/>
    <p:sldId id="424" r:id="rId26"/>
    <p:sldId id="425" r:id="rId27"/>
    <p:sldId id="426" r:id="rId28"/>
    <p:sldId id="410" r:id="rId29"/>
    <p:sldId id="427" r:id="rId30"/>
    <p:sldId id="428" r:id="rId31"/>
    <p:sldId id="438" r:id="rId32"/>
    <p:sldId id="439" r:id="rId33"/>
    <p:sldId id="440" r:id="rId34"/>
    <p:sldId id="441" r:id="rId35"/>
    <p:sldId id="444" r:id="rId36"/>
    <p:sldId id="442" r:id="rId37"/>
    <p:sldId id="434" r:id="rId38"/>
    <p:sldId id="445" r:id="rId39"/>
    <p:sldId id="446" r:id="rId40"/>
    <p:sldId id="447" r:id="rId41"/>
    <p:sldId id="448" r:id="rId42"/>
    <p:sldId id="451" r:id="rId43"/>
    <p:sldId id="452" r:id="rId44"/>
    <p:sldId id="453" r:id="rId45"/>
    <p:sldId id="454" r:id="rId46"/>
    <p:sldId id="455" r:id="rId47"/>
    <p:sldId id="456" r:id="rId48"/>
    <p:sldId id="457" r:id="rId49"/>
    <p:sldId id="458" r:id="rId50"/>
  </p:sldIdLst>
  <p:sldSz cx="12192000" cy="6858000"/>
  <p:notesSz cx="6858000" cy="9144000"/>
  <p:custDataLst>
    <p:tags r:id="rId59"/>
  </p:custDataLst>
  <p:defaultTextStyle>
    <a:defPPr rtl="0">
      <a:defRPr lang="zh-CN"/>
    </a:defPPr>
    <a:lvl1pPr marL="0" algn="l" defTabSz="914400" rtl="0" eaLnBrk="1" latinLnBrk="0" hangingPunct="1">
      <a:defRPr lang="zh-CN" sz="1800" kern="1200">
        <a:solidFill>
          <a:schemeClr val="tx1"/>
        </a:solidFill>
        <a:latin typeface="+mn-lt"/>
        <a:ea typeface="+mn-ea"/>
        <a:cs typeface="+mn-cs"/>
      </a:defRPr>
    </a:lvl1pPr>
    <a:lvl2pPr marL="457200" algn="l" defTabSz="914400" rtl="0" eaLnBrk="1" latinLnBrk="0" hangingPunct="1">
      <a:defRPr lang="zh-CN" sz="1800" kern="1200">
        <a:solidFill>
          <a:schemeClr val="tx1"/>
        </a:solidFill>
        <a:latin typeface="+mn-lt"/>
        <a:ea typeface="+mn-ea"/>
        <a:cs typeface="+mn-cs"/>
      </a:defRPr>
    </a:lvl2pPr>
    <a:lvl3pPr marL="914400" algn="l" defTabSz="914400" rtl="0" eaLnBrk="1" latinLnBrk="0" hangingPunct="1">
      <a:defRPr lang="zh-CN" sz="1800" kern="1200">
        <a:solidFill>
          <a:schemeClr val="tx1"/>
        </a:solidFill>
        <a:latin typeface="+mn-lt"/>
        <a:ea typeface="+mn-ea"/>
        <a:cs typeface="+mn-cs"/>
      </a:defRPr>
    </a:lvl3pPr>
    <a:lvl4pPr marL="1371600" algn="l" defTabSz="914400" rtl="0" eaLnBrk="1" latinLnBrk="0" hangingPunct="1">
      <a:defRPr lang="zh-CN" sz="1800" kern="1200">
        <a:solidFill>
          <a:schemeClr val="tx1"/>
        </a:solidFill>
        <a:latin typeface="+mn-lt"/>
        <a:ea typeface="+mn-ea"/>
        <a:cs typeface="+mn-cs"/>
      </a:defRPr>
    </a:lvl4pPr>
    <a:lvl5pPr marL="1828800" algn="l" defTabSz="914400" rtl="0" eaLnBrk="1" latinLnBrk="0" hangingPunct="1">
      <a:defRPr lang="zh-CN" sz="1800" kern="1200">
        <a:solidFill>
          <a:schemeClr val="tx1"/>
        </a:solidFill>
        <a:latin typeface="+mn-lt"/>
        <a:ea typeface="+mn-ea"/>
        <a:cs typeface="+mn-cs"/>
      </a:defRPr>
    </a:lvl5pPr>
    <a:lvl6pPr marL="2286000" algn="l" defTabSz="914400" rtl="0" eaLnBrk="1" latinLnBrk="0" hangingPunct="1">
      <a:defRPr lang="zh-CN" sz="1800" kern="1200">
        <a:solidFill>
          <a:schemeClr val="tx1"/>
        </a:solidFill>
        <a:latin typeface="+mn-lt"/>
        <a:ea typeface="+mn-ea"/>
        <a:cs typeface="+mn-cs"/>
      </a:defRPr>
    </a:lvl6pPr>
    <a:lvl7pPr marL="2743200" algn="l" defTabSz="914400" rtl="0" eaLnBrk="1" latinLnBrk="0" hangingPunct="1">
      <a:defRPr lang="zh-CN" sz="1800" kern="1200">
        <a:solidFill>
          <a:schemeClr val="tx1"/>
        </a:solidFill>
        <a:latin typeface="+mn-lt"/>
        <a:ea typeface="+mn-ea"/>
        <a:cs typeface="+mn-cs"/>
      </a:defRPr>
    </a:lvl7pPr>
    <a:lvl8pPr marL="3200400" algn="l" defTabSz="914400" rtl="0" eaLnBrk="1" latinLnBrk="0" hangingPunct="1">
      <a:defRPr lang="zh-CN" sz="1800" kern="1200">
        <a:solidFill>
          <a:schemeClr val="tx1"/>
        </a:solidFill>
        <a:latin typeface="+mn-lt"/>
        <a:ea typeface="+mn-ea"/>
        <a:cs typeface="+mn-cs"/>
      </a:defRPr>
    </a:lvl8pPr>
    <a:lvl9pPr marL="3657600" algn="l" defTabSz="914400" rtl="0" eaLnBrk="1" latinLnBrk="0" hangingPunct="1">
      <a:defRPr lang="zh-CN"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45" userDrawn="1">
          <p15:clr>
            <a:srgbClr val="A4A3A4"/>
          </p15:clr>
        </p15:guide>
        <p15:guide id="3" pos="483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者" initials="A" lastIdx="0" clrIdx="2"/>
  <p:cmAuthor id="4" name="yyy" initials="y" lastIdx="2" clrIdx="3"/>
  <p:cmAuthor id="1" name="m" initial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B7472A"/>
    <a:srgbClr val="F5F5F5"/>
    <a:srgbClr val="D24726"/>
    <a:srgbClr val="9FCDB3"/>
    <a:srgbClr val="217346"/>
    <a:srgbClr val="D9D9D9"/>
    <a:srgbClr val="F3F2F1"/>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41" autoAdjust="0"/>
  </p:normalViewPr>
  <p:slideViewPr>
    <p:cSldViewPr snapToGrid="0" showGuides="1">
      <p:cViewPr varScale="1">
        <p:scale>
          <a:sx n="80" d="100"/>
          <a:sy n="80" d="100"/>
        </p:scale>
        <p:origin x="62" y="77"/>
      </p:cViewPr>
      <p:guideLst>
        <p:guide orient="horz" pos="2845"/>
        <p:guide pos="4838"/>
      </p:guideLst>
    </p:cSldViewPr>
  </p:slideViewPr>
  <p:outlineViewPr>
    <p:cViewPr>
      <p:scale>
        <a:sx n="33" d="100"/>
        <a:sy n="33" d="100"/>
      </p:scale>
      <p:origin x="0" y="0"/>
    </p:cViewPr>
  </p:outlineViewPr>
  <p:notesTextViewPr>
    <p:cViewPr>
      <p:scale>
        <a:sx n="1" d="1"/>
        <a:sy n="1" d="1"/>
      </p:scale>
      <p:origin x="0" y="0"/>
    </p:cViewPr>
  </p:notesTextViewPr>
  <p:sorterViewPr>
    <p:cViewPr>
      <p:scale>
        <a:sx n="137" d="100"/>
        <a:sy n="137" d="100"/>
      </p:scale>
      <p:origin x="0" y="0"/>
    </p:cViewPr>
  </p:sorterViewPr>
  <p:notesViewPr>
    <p:cSldViewPr snapToGrid="0">
      <p:cViewPr varScale="1">
        <p:scale>
          <a:sx n="79" d="100"/>
          <a:sy n="79" d="100"/>
        </p:scale>
        <p:origin x="3930" y="84"/>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9" Type="http://schemas.openxmlformats.org/officeDocument/2006/relationships/tags" Target="tags/tag79.xml"/><Relationship Id="rId58" Type="http://schemas.openxmlformats.org/officeDocument/2006/relationships/customXml" Target="../customXml/item3.xml"/><Relationship Id="rId57" Type="http://schemas.openxmlformats.org/officeDocument/2006/relationships/customXml" Target="../customXml/item2.xml"/><Relationship Id="rId56" Type="http://schemas.openxmlformats.org/officeDocument/2006/relationships/customXml" Target="../customXml/item1.xml"/><Relationship Id="rId55" Type="http://schemas.openxmlformats.org/officeDocument/2006/relationships/commentAuthors" Target="commentAuthors.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handoutMaster" Target="handoutMasters/handoutMaster1.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comments/comment1.xml><?xml version="1.0" encoding="utf-8"?>
<p:cmLst xmlns:a="http://schemas.openxmlformats.org/drawingml/2006/main" xmlns:r="http://schemas.openxmlformats.org/officeDocument/2006/relationships" xmlns:p="http://schemas.openxmlformats.org/presentationml/2006/main">
  <p:cm authorId="4" dt="2023-10-04T09:26:56.307" idx="2">
    <p:pos x="5641" y="2160"/>
    <p:text>图片替换成各自项目涉及的主题图片</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zh-CN" sz="1200"/>
            </a:lvl1pPr>
          </a:lstStyle>
          <a:p>
            <a:pPr rtl="0"/>
            <a:endParaRPr lang="zh-CN" dirty="0"/>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lang="zh-CN" sz="1200"/>
            </a:lvl1pPr>
          </a:lstStyle>
          <a:p>
            <a:pPr rtl="0"/>
            <a:fld id="{20FE245C-7214-4B77-BF88-D7F8F7E6A262}" type="datetime1">
              <a:rPr lang="zh-CN" altLang="en-US" smtClean="0"/>
            </a:fld>
            <a:endParaRPr lang="zh-CN" dirty="0"/>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lang="zh-CN" sz="1200"/>
            </a:lvl1pPr>
          </a:lstStyle>
          <a:p>
            <a:pPr rtl="0"/>
            <a:endParaRPr lang="zh-CN" dirty="0"/>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lang="zh-CN" sz="1200"/>
            </a:lvl1pPr>
          </a:lstStyle>
          <a:p>
            <a:pPr rtl="0"/>
            <a:fld id="{9C679768-A2FC-4D08-91F6-8DCE6C566B36}" type="slidenum">
              <a:rPr lang="zh-CN" smtClean="0"/>
            </a:fld>
            <a:endParaRPr lang="zh-CN"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zh-CN" sz="1200"/>
            </a:lvl1pPr>
          </a:lstStyle>
          <a:p>
            <a:pPr rtl="0"/>
            <a:endParaRPr lang="zh-CN"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lang="zh-CN" sz="1200"/>
            </a:lvl1pPr>
          </a:lstStyle>
          <a:p>
            <a:pPr rtl="0"/>
            <a:fld id="{25BD0E77-5995-4A79-A5A3-4F362802CFE1}" type="datetime1">
              <a:rPr lang="zh-CN" altLang="en-US" smtClean="0"/>
            </a:fld>
            <a:endParaRPr lang="zh-CN"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defPPr>
              <a:defRPr lang="zh-CN"/>
            </a:defPPr>
          </a:lstStyle>
          <a:p>
            <a:pPr rtl="0"/>
            <a:endParaRPr lang="zh-CN"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defPPr>
              <a:defRPr lang="zh-CN"/>
            </a:defPPr>
          </a:lstStyle>
          <a:p>
            <a:pPr lvl="0" rtl="0"/>
            <a:r>
              <a:rPr lang="zh-CN"/>
              <a:t>单击此处编辑母版文本样式</a:t>
            </a:r>
            <a:endParaRPr lang="zh-CN"/>
          </a:p>
          <a:p>
            <a:pPr lvl="1" rtl="0"/>
            <a:r>
              <a:rPr lang="zh-CN"/>
              <a:t>第二级</a:t>
            </a:r>
            <a:endParaRPr lang="zh-CN"/>
          </a:p>
          <a:p>
            <a:pPr lvl="2" rtl="0"/>
            <a:r>
              <a:rPr lang="zh-CN"/>
              <a:t>第三级</a:t>
            </a:r>
            <a:endParaRPr lang="zh-CN"/>
          </a:p>
          <a:p>
            <a:pPr lvl="3" rtl="0"/>
            <a:r>
              <a:rPr lang="zh-CN"/>
              <a:t>第四级</a:t>
            </a:r>
            <a:endParaRPr lang="zh-CN"/>
          </a:p>
          <a:p>
            <a:pPr lvl="4" rtl="0"/>
            <a:r>
              <a:rPr lang="zh-CN"/>
              <a:t>第五级</a:t>
            </a:r>
            <a:endParaRPr lang="zh-CN"/>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lang="zh-CN" sz="1200"/>
            </a:lvl1pPr>
          </a:lstStyle>
          <a:p>
            <a:pPr rtl="0"/>
            <a:endParaRPr lang="zh-CN"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lang="zh-CN" sz="1200"/>
            </a:lvl1pPr>
          </a:lstStyle>
          <a:p>
            <a:pPr rtl="0"/>
            <a:fld id="{DF61EA0F-A667-4B49-8422-0062BC55E249}" type="slidenum">
              <a:rPr lang="zh-CN" smtClean="0"/>
            </a:fld>
            <a:endParaRPr lang="zh-CN" dirty="0"/>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lang="zh-CN" sz="1200" kern="1200">
        <a:solidFill>
          <a:schemeClr val="tx1"/>
        </a:solidFill>
        <a:latin typeface="+mn-ea"/>
        <a:ea typeface="+mn-ea"/>
        <a:cs typeface="+mn-cs"/>
      </a:defRPr>
    </a:lvl1pPr>
    <a:lvl2pPr marL="457200" algn="l" defTabSz="914400" rtl="0" eaLnBrk="1" latinLnBrk="0" hangingPunct="1">
      <a:defRPr lang="zh-CN" sz="1200" kern="1200">
        <a:solidFill>
          <a:schemeClr val="tx1"/>
        </a:solidFill>
        <a:latin typeface="+mn-ea"/>
        <a:ea typeface="+mn-ea"/>
        <a:cs typeface="+mn-cs"/>
      </a:defRPr>
    </a:lvl2pPr>
    <a:lvl3pPr marL="914400" algn="l" defTabSz="914400" rtl="0" eaLnBrk="1" latinLnBrk="0" hangingPunct="1">
      <a:defRPr lang="zh-CN" sz="1200" kern="1200">
        <a:solidFill>
          <a:schemeClr val="tx1"/>
        </a:solidFill>
        <a:latin typeface="+mn-ea"/>
        <a:ea typeface="+mn-ea"/>
        <a:cs typeface="+mn-cs"/>
      </a:defRPr>
    </a:lvl3pPr>
    <a:lvl4pPr marL="1371600" algn="l" defTabSz="914400" rtl="0" eaLnBrk="1" latinLnBrk="0" hangingPunct="1">
      <a:defRPr lang="zh-CN" sz="1200" kern="1200">
        <a:solidFill>
          <a:schemeClr val="tx1"/>
        </a:solidFill>
        <a:latin typeface="+mn-ea"/>
        <a:ea typeface="+mn-ea"/>
        <a:cs typeface="+mn-cs"/>
      </a:defRPr>
    </a:lvl4pPr>
    <a:lvl5pPr marL="1828800" algn="l" defTabSz="914400" rtl="0" eaLnBrk="1" latinLnBrk="0" hangingPunct="1">
      <a:defRPr lang="zh-CN" sz="1200" kern="1200">
        <a:solidFill>
          <a:schemeClr val="tx1"/>
        </a:solidFill>
        <a:latin typeface="+mn-ea"/>
        <a:ea typeface="+mn-ea"/>
        <a:cs typeface="+mn-cs"/>
      </a:defRPr>
    </a:lvl5pPr>
    <a:lvl6pPr marL="2286000" algn="l" defTabSz="914400" rtl="0" eaLnBrk="1" latinLnBrk="0" hangingPunct="1">
      <a:defRPr lang="zh-CN" sz="1200" kern="1200">
        <a:solidFill>
          <a:schemeClr val="tx1"/>
        </a:solidFill>
        <a:latin typeface="+mn-ea"/>
        <a:ea typeface="+mn-ea"/>
        <a:cs typeface="+mn-cs"/>
      </a:defRPr>
    </a:lvl6pPr>
    <a:lvl7pPr marL="2743200" algn="l" defTabSz="914400" rtl="0" eaLnBrk="1" latinLnBrk="0" hangingPunct="1">
      <a:defRPr lang="zh-CN" sz="1200" kern="1200">
        <a:solidFill>
          <a:schemeClr val="tx1"/>
        </a:solidFill>
        <a:latin typeface="+mn-ea"/>
        <a:ea typeface="+mn-ea"/>
        <a:cs typeface="+mn-cs"/>
      </a:defRPr>
    </a:lvl7pPr>
    <a:lvl8pPr marL="3200400" algn="l" defTabSz="914400" rtl="0" eaLnBrk="1" latinLnBrk="0" hangingPunct="1">
      <a:defRPr lang="zh-CN" sz="1200" kern="1200">
        <a:solidFill>
          <a:schemeClr val="tx1"/>
        </a:solidFill>
        <a:latin typeface="+mn-ea"/>
        <a:ea typeface="+mn-ea"/>
        <a:cs typeface="+mn-cs"/>
      </a:defRPr>
    </a:lvl8pPr>
    <a:lvl9pPr marL="3657600" algn="l" defTabSz="914400" rtl="0" eaLnBrk="1" latinLnBrk="0" hangingPunct="1">
      <a:defRPr lang="zh-CN" sz="1200" kern="1200">
        <a:solidFill>
          <a:schemeClr val="tx1"/>
        </a:solidFill>
        <a:latin typeface="+mn-ea"/>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10"/>
          </p:nvPr>
        </p:nvSpPr>
        <p:spPr/>
        <p:txBody>
          <a:bodyPr rtlCol="0"/>
          <a:lstStyle>
            <a:defPPr>
              <a:defRPr lang="zh-CN"/>
            </a:defPPr>
          </a:lstStyle>
          <a:p>
            <a:pPr rtl="0"/>
            <a:fld id="{DF61EA0F-A667-4B49-8422-0062BC55E249}" type="slidenum">
              <a:rPr lang="zh-CN" smtClean="0"/>
            </a:fld>
            <a:endParaRPr 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rtlCol="0"/>
          <a:lstStyle>
            <a:defPPr>
              <a:defRPr lang="zh-CN"/>
            </a:defPPr>
          </a:lstStyle>
          <a:p>
            <a:pPr rtl="0"/>
            <a:endParaRPr lang="zh-CN" dirty="0"/>
          </a:p>
        </p:txBody>
      </p:sp>
      <p:sp>
        <p:nvSpPr>
          <p:cNvPr id="4" name="幻灯片编号占位符 3"/>
          <p:cNvSpPr>
            <a:spLocks noGrp="1"/>
          </p:cNvSpPr>
          <p:nvPr>
            <p:ph type="sldNum" sz="quarter" idx="5"/>
          </p:nvPr>
        </p:nvSpPr>
        <p:spPr/>
        <p:txBody>
          <a:bodyPr rtlCol="0"/>
          <a:lstStyle>
            <a:defPPr>
              <a:defRPr lang="zh-CN"/>
            </a:defPPr>
          </a:lstStyle>
          <a:p>
            <a:pPr rtl="0"/>
            <a:fld id="{DF61EA0F-A667-4B49-8422-0062BC55E249}" type="slidenum">
              <a:rPr lang="en-US" altLang="zh-CN" smtClean="0"/>
            </a:fld>
            <a:endParaRPr 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tags" Target="../tags/tag8.xml"/><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p:nvPr>
        </p:nvSpPr>
        <p:spPr>
          <a:xfrm>
            <a:off x="404310" y="2484470"/>
            <a:ext cx="5463090" cy="2130561"/>
          </a:xfrm>
        </p:spPr>
        <p:txBody>
          <a:bodyPr rtlCol="0"/>
          <a:lstStyle>
            <a:lvl1pPr>
              <a:defRPr lang="zh-CN" sz="5400" b="0">
                <a:solidFill>
                  <a:schemeClr val="tx1"/>
                </a:solidFill>
              </a:defRPr>
            </a:lvl1pPr>
          </a:lstStyle>
          <a:p>
            <a:pPr rtl="0"/>
            <a:r>
              <a:rPr lang="zh-CN" altLang="en-US"/>
              <a:t>单击此处编辑母版标题样式</a:t>
            </a:r>
            <a:endParaRPr 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3">
    <p:spTree>
      <p:nvGrpSpPr>
        <p:cNvPr id="1" name=""/>
        <p:cNvGrpSpPr/>
        <p:nvPr/>
      </p:nvGrpSpPr>
      <p:grpSpPr>
        <a:xfrm>
          <a:off x="0" y="0"/>
          <a:ext cx="0" cy="0"/>
          <a:chOff x="0" y="0"/>
          <a:chExt cx="0" cy="0"/>
        </a:xfrm>
      </p:grpSpPr>
      <p:sp>
        <p:nvSpPr>
          <p:cNvPr id="3" name="箭头: 五边形 2"/>
          <p:cNvSpPr/>
          <p:nvPr userDrawn="1"/>
        </p:nvSpPr>
        <p:spPr>
          <a:xfrm>
            <a:off x="0" y="4460241"/>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知识拓展</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8371605" y="706273"/>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38170"/>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1" name="箭头: 五边形 10"/>
          <p:cNvSpPr/>
          <p:nvPr userDrawn="1"/>
        </p:nvSpPr>
        <p:spPr>
          <a:xfrm>
            <a:off x="0" y="379920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3">
    <p:spTree>
      <p:nvGrpSpPr>
        <p:cNvPr id="1" name=""/>
        <p:cNvGrpSpPr/>
        <p:nvPr/>
      </p:nvGrpSpPr>
      <p:grpSpPr>
        <a:xfrm>
          <a:off x="0" y="0"/>
          <a:ext cx="0" cy="0"/>
          <a:chOff x="0" y="0"/>
          <a:chExt cx="0" cy="0"/>
        </a:xfrm>
      </p:grpSpPr>
      <p:sp>
        <p:nvSpPr>
          <p:cNvPr id="3" name="箭头: 五边形 2"/>
          <p:cNvSpPr/>
          <p:nvPr userDrawn="1"/>
        </p:nvSpPr>
        <p:spPr>
          <a:xfrm>
            <a:off x="0" y="3826829"/>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任务实施</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8176025" y="659918"/>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5658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7" name="箭头: 五边形 16"/>
          <p:cNvSpPr/>
          <p:nvPr userDrawn="1"/>
        </p:nvSpPr>
        <p:spPr>
          <a:xfrm>
            <a:off x="-6383" y="447865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3">
    <p:spTree>
      <p:nvGrpSpPr>
        <p:cNvPr id="1" name=""/>
        <p:cNvGrpSpPr/>
        <p:nvPr/>
      </p:nvGrpSpPr>
      <p:grpSpPr>
        <a:xfrm>
          <a:off x="0" y="0"/>
          <a:ext cx="0" cy="0"/>
          <a:chOff x="0" y="0"/>
          <a:chExt cx="0" cy="0"/>
        </a:xfrm>
      </p:grpSpPr>
      <p:sp>
        <p:nvSpPr>
          <p:cNvPr id="3" name="箭头: 五边形 2"/>
          <p:cNvSpPr/>
          <p:nvPr userDrawn="1"/>
        </p:nvSpPr>
        <p:spPr>
          <a:xfrm>
            <a:off x="0" y="3845244"/>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任务实施</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75000"/>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7" name="箭头: 五边形 16"/>
          <p:cNvSpPr/>
          <p:nvPr userDrawn="1"/>
        </p:nvSpPr>
        <p:spPr>
          <a:xfrm>
            <a:off x="-6383" y="449707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450596" y="2560320"/>
            <a:ext cx="9445752" cy="3977640"/>
          </a:xfrm>
        </p:spPr>
        <p:txBody>
          <a:bodyPr vert="horz" lIns="91440" tIns="45720" rIns="91440" bIns="45720" rtlCol="0">
            <a:normAutofit/>
          </a:bodyPr>
          <a:lstStyle>
            <a:lvl1pPr>
              <a:defRPr lang="zh-CN" sz="2400" smtClean="0">
                <a:solidFill>
                  <a:schemeClr val="tx1">
                    <a:lumMod val="75000"/>
                    <a:lumOff val="25000"/>
                  </a:schemeClr>
                </a:solidFill>
                <a:latin typeface="+mn-ea"/>
                <a:ea typeface="+mn-ea"/>
              </a:defRPr>
            </a:lvl1pPr>
            <a:lvl2pPr>
              <a:defRPr lang="zh-CN" sz="1200" dirty="0" smtClean="0">
                <a:solidFill>
                  <a:schemeClr val="tx1">
                    <a:lumMod val="75000"/>
                    <a:lumOff val="25000"/>
                  </a:schemeClr>
                </a:solidFill>
                <a:latin typeface="+mn-ea"/>
                <a:ea typeface="+mn-ea"/>
              </a:defRPr>
            </a:lvl2pPr>
            <a:lvl3pPr>
              <a:defRPr lang="zh-CN" sz="1200" dirty="0" smtClean="0">
                <a:solidFill>
                  <a:schemeClr val="tx1">
                    <a:lumMod val="75000"/>
                    <a:lumOff val="25000"/>
                  </a:schemeClr>
                </a:solidFill>
                <a:latin typeface="+mn-ea"/>
                <a:ea typeface="+mn-ea"/>
              </a:defRPr>
            </a:lvl3pPr>
            <a:lvl4pPr>
              <a:defRPr lang="zh-CN" sz="1200" dirty="0" smtClean="0">
                <a:solidFill>
                  <a:schemeClr val="tx1">
                    <a:lumMod val="75000"/>
                    <a:lumOff val="25000"/>
                  </a:schemeClr>
                </a:solidFill>
                <a:latin typeface="+mn-ea"/>
                <a:ea typeface="+mn-ea"/>
              </a:defRPr>
            </a:lvl4pPr>
            <a:lvl5pPr>
              <a:defRPr lang="zh-CN" sz="1200" dirty="0">
                <a:solidFill>
                  <a:schemeClr val="tx1">
                    <a:lumMod val="75000"/>
                    <a:lumOff val="25000"/>
                  </a:schemeClr>
                </a:solidFill>
                <a:latin typeface="+mn-ea"/>
                <a:ea typeface="+mn-ea"/>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a:p>
        </p:txBody>
      </p:sp>
      <p:cxnSp>
        <p:nvCxnSpPr>
          <p:cNvPr id="3" name="直接连接符​​(S) 2"/>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rtlCol="0"/>
          <a:lstStyle>
            <a:defPPr>
              <a:defRPr lang="zh-CN"/>
            </a:defPPr>
          </a:lstStyle>
          <a:p>
            <a:pPr rtl="0"/>
            <a:r>
              <a:rPr lang="zh-CN" altLang="en-US"/>
              <a:t>单击此处编辑母版标题样式</a:t>
            </a:r>
            <a:endParaRPr 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3">
    <p:spTree>
      <p:nvGrpSpPr>
        <p:cNvPr id="1" name=""/>
        <p:cNvGrpSpPr/>
        <p:nvPr/>
      </p:nvGrpSpPr>
      <p:grpSpPr>
        <a:xfrm>
          <a:off x="0" y="0"/>
          <a:ext cx="0" cy="0"/>
          <a:chOff x="0" y="0"/>
          <a:chExt cx="0" cy="0"/>
        </a:xfrm>
      </p:grpSpPr>
      <p:sp>
        <p:nvSpPr>
          <p:cNvPr id="3" name="箭头: 五边形 2"/>
          <p:cNvSpPr/>
          <p:nvPr userDrawn="1"/>
        </p:nvSpPr>
        <p:spPr>
          <a:xfrm>
            <a:off x="0" y="4533901"/>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知识拓展</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720730" y="706273"/>
            <a:ext cx="4333973" cy="706755"/>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a:t>
            </a:r>
            <a:r>
              <a:rPr altLang="en-US" sz="2000" b="1" dirty="0">
                <a:solidFill>
                  <a:schemeClr val="accent1">
                    <a:lumMod val="50000"/>
                  </a:schemeClr>
                </a:solidFill>
                <a:latin typeface="华文隶书" panose="02010800040101010101" pitchFamily="2" charset="-122"/>
                <a:ea typeface="华文隶书" panose="02010800040101010101" pitchFamily="2" charset="-122"/>
                <a:sym typeface="+mn-ea"/>
              </a:rPr>
              <a:t>油箱的设计与选用</a:t>
            </a:r>
            <a:endParaRPr altLang="en-US" sz="2000" b="1" dirty="0">
              <a:solidFill>
                <a:schemeClr val="accent1">
                  <a:lumMod val="50000"/>
                </a:schemeClr>
              </a:solidFill>
              <a:latin typeface="华文隶书" panose="02010800040101010101" pitchFamily="2" charset="-122"/>
              <a:ea typeface="华文隶书" panose="02010800040101010101" pitchFamily="2" charset="-122"/>
              <a:sym typeface="+mn-ea"/>
            </a:endParaRPr>
          </a:p>
          <a:p>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211830"/>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1" name="箭头: 五边形 10"/>
          <p:cNvSpPr/>
          <p:nvPr userDrawn="1"/>
        </p:nvSpPr>
        <p:spPr>
          <a:xfrm>
            <a:off x="0" y="387286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3">
    <p:spTree>
      <p:nvGrpSpPr>
        <p:cNvPr id="1" name=""/>
        <p:cNvGrpSpPr/>
        <p:nvPr/>
      </p:nvGrpSpPr>
      <p:grpSpPr>
        <a:xfrm>
          <a:off x="0" y="0"/>
          <a:ext cx="0" cy="0"/>
          <a:chOff x="0" y="0"/>
          <a:chExt cx="0" cy="0"/>
        </a:xfrm>
      </p:grpSpPr>
      <p:sp>
        <p:nvSpPr>
          <p:cNvPr id="3" name="箭头: 五边形 2"/>
          <p:cNvSpPr/>
          <p:nvPr userDrawn="1"/>
        </p:nvSpPr>
        <p:spPr>
          <a:xfrm>
            <a:off x="0" y="3168972"/>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7" name="箭头: 五边形 16"/>
          <p:cNvSpPr/>
          <p:nvPr userDrawn="1"/>
        </p:nvSpPr>
        <p:spPr>
          <a:xfrm>
            <a:off x="-6383" y="449707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7"/>
          <p:cNvSpPr/>
          <p:nvPr userDrawn="1"/>
        </p:nvSpPr>
        <p:spPr>
          <a:xfrm>
            <a:off x="0" y="383603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3">
    <p:spTree>
      <p:nvGrpSpPr>
        <p:cNvPr id="1" name=""/>
        <p:cNvGrpSpPr/>
        <p:nvPr/>
      </p:nvGrpSpPr>
      <p:grpSpPr>
        <a:xfrm>
          <a:off x="0" y="0"/>
          <a:ext cx="0" cy="0"/>
          <a:chOff x="0" y="0"/>
          <a:chExt cx="0" cy="0"/>
        </a:xfrm>
      </p:grpSpPr>
      <p:sp>
        <p:nvSpPr>
          <p:cNvPr id="3" name="箭头: 五边形 2"/>
          <p:cNvSpPr/>
          <p:nvPr userDrawn="1"/>
        </p:nvSpPr>
        <p:spPr>
          <a:xfrm>
            <a:off x="0" y="3076897"/>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7" name="箭头: 五边形 16"/>
          <p:cNvSpPr/>
          <p:nvPr userDrawn="1"/>
        </p:nvSpPr>
        <p:spPr>
          <a:xfrm>
            <a:off x="-6383" y="440499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7"/>
          <p:cNvSpPr/>
          <p:nvPr userDrawn="1"/>
        </p:nvSpPr>
        <p:spPr>
          <a:xfrm>
            <a:off x="0" y="374396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3">
    <p:spTree>
      <p:nvGrpSpPr>
        <p:cNvPr id="1" name=""/>
        <p:cNvGrpSpPr/>
        <p:nvPr/>
      </p:nvGrpSpPr>
      <p:grpSpPr>
        <a:xfrm>
          <a:off x="0" y="0"/>
          <a:ext cx="0" cy="0"/>
          <a:chOff x="0" y="0"/>
          <a:chExt cx="0" cy="0"/>
        </a:xfrm>
      </p:grpSpPr>
      <p:sp>
        <p:nvSpPr>
          <p:cNvPr id="3" name="箭头: 五边形 2"/>
          <p:cNvSpPr/>
          <p:nvPr userDrawn="1"/>
        </p:nvSpPr>
        <p:spPr>
          <a:xfrm>
            <a:off x="0" y="3205802"/>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7" name="箭头: 五边形 16"/>
          <p:cNvSpPr/>
          <p:nvPr userDrawn="1"/>
        </p:nvSpPr>
        <p:spPr>
          <a:xfrm>
            <a:off x="-6383" y="453390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7"/>
          <p:cNvSpPr/>
          <p:nvPr userDrawn="1"/>
        </p:nvSpPr>
        <p:spPr>
          <a:xfrm>
            <a:off x="0" y="387286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2" name="文本框 11"/>
          <p:cNvSpPr txBox="1"/>
          <p:nvPr userDrawn="1">
            <p:custDataLst>
              <p:tags r:id="rId2"/>
            </p:custDataLst>
          </p:nvPr>
        </p:nvSpPr>
        <p:spPr>
          <a:xfrm>
            <a:off x="7541896" y="706273"/>
            <a:ext cx="4649968"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：液压系统工作介质的认知</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219200" y="381000"/>
            <a:ext cx="10638367" cy="865188"/>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09600" y="1916113"/>
            <a:ext cx="5384800" cy="42100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7600" y="1916113"/>
            <a:ext cx="5384800" cy="42100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6" name="灯片编号占位符 5"/>
          <p:cNvSpPr>
            <a:spLocks noGrp="1"/>
          </p:cNvSpPr>
          <p:nvPr>
            <p:ph type="sldNum" sz="quarter" idx="11"/>
          </p:nvPr>
        </p:nvSpPr>
        <p:spPr/>
        <p:txBody>
          <a:bodyPr/>
          <a:p>
            <a:pPr lvl="0" eaLnBrk="1" fontAlgn="base" hangingPunct="1">
              <a:spcBef>
                <a:spcPct val="0"/>
              </a:spcBef>
            </a:pPr>
            <a:fld id="{9A0DB2DC-4C9A-4742-B13C-FB6460FD3503}" type="slidenum">
              <a:rPr lang="en-US" altLang="zh-CN" strike="noStrike" noProof="1">
                <a:latin typeface="Arial" panose="020B0604020202020204" pitchFamily="34" charset="0"/>
                <a:ea typeface="宋体" panose="02010600030101010101" pitchFamily="2" charset="-122"/>
                <a:cs typeface="+mn-cs"/>
              </a:rPr>
            </a:fld>
            <a:endParaRPr lang="en-US" altLang="zh-CN" strike="noStrike" noProof="1">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 name="矩形: 圆角 1"/>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5" name="矩形: 圆角 4"/>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0" name="矩形: 圆角 9"/>
          <p:cNvSpPr/>
          <p:nvPr userDrawn="1"/>
        </p:nvSpPr>
        <p:spPr>
          <a:xfrm>
            <a:off x="3781716" y="586886"/>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任务知识储备</a:t>
            </a:r>
            <a:endParaRPr lang="zh-CN" altLang="en-US" dirty="0"/>
          </a:p>
        </p:txBody>
      </p:sp>
      <p:sp>
        <p:nvSpPr>
          <p:cNvPr id="12" name="文本框 11"/>
          <p:cNvSpPr txBox="1"/>
          <p:nvPr userDrawn="1"/>
        </p:nvSpPr>
        <p:spPr>
          <a:xfrm>
            <a:off x="7383545" y="659918"/>
            <a:ext cx="4333973" cy="368300"/>
          </a:xfrm>
          <a:prstGeom prst="rect">
            <a:avLst/>
          </a:prstGeom>
          <a:noFill/>
        </p:spPr>
        <p:txBody>
          <a:bodyPr wrap="square">
            <a:spAutoFit/>
          </a:bodyPr>
          <a:lstStyle/>
          <a:p>
            <a:r>
              <a:rPr lang="zh-CN" altLang="en-US" dirty="0">
                <a:solidFill>
                  <a:schemeClr val="accent2">
                    <a:lumMod val="75000"/>
                  </a:schemeClr>
                </a:solidFill>
                <a:latin typeface="华文隶书" panose="02010800040101010101" pitchFamily="2" charset="-122"/>
                <a:ea typeface="华文隶书" panose="02010800040101010101" pitchFamily="2" charset="-122"/>
              </a:rPr>
              <a:t>工作任务五：液压辅助元件的选用与安装 </a:t>
            </a:r>
            <a:endParaRPr lang="zh-CN" altLang="en-US" dirty="0">
              <a:solidFill>
                <a:schemeClr val="accent2">
                  <a:lumMod val="75000"/>
                </a:schemeClr>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1219200" y="381000"/>
            <a:ext cx="10638367" cy="865188"/>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09600" y="1916113"/>
            <a:ext cx="5384800" cy="42100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quarter" idx="2"/>
          </p:nvPr>
        </p:nvSpPr>
        <p:spPr>
          <a:xfrm>
            <a:off x="6197600" y="1916113"/>
            <a:ext cx="5384800" cy="20288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内容占位符 4"/>
          <p:cNvSpPr>
            <a:spLocks noGrp="1"/>
          </p:cNvSpPr>
          <p:nvPr>
            <p:ph sz="quarter" idx="3"/>
          </p:nvPr>
        </p:nvSpPr>
        <p:spPr>
          <a:xfrm>
            <a:off x="6197600" y="4097338"/>
            <a:ext cx="5384800" cy="20288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6" name="页脚占位符 5"/>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11"/>
          </p:nvPr>
        </p:nvSpPr>
        <p:spPr/>
        <p:txBody>
          <a:bodyPr/>
          <a:p>
            <a:pPr lvl="0" eaLnBrk="1" fontAlgn="base" hangingPunct="1">
              <a:spcBef>
                <a:spcPct val="0"/>
              </a:spcBef>
            </a:pPr>
            <a:fld id="{9A0DB2DC-4C9A-4742-B13C-FB6460FD3503}" type="slidenum">
              <a:rPr lang="en-US" altLang="zh-CN" strike="noStrike" noProof="1">
                <a:latin typeface="Arial" panose="020B0604020202020204" pitchFamily="34" charset="0"/>
                <a:ea typeface="宋体" panose="02010600030101010101" pitchFamily="2" charset="-122"/>
                <a:cs typeface="+mn-cs"/>
              </a:rPr>
            </a:fld>
            <a:endParaRPr lang="en-US" altLang="zh-CN" strike="noStrike" noProof="1">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p:txBody>
          <a:bodyPr/>
          <a:lstStyle/>
          <a:p>
            <a:pPr fontAlgn="base"/>
            <a:endParaRPr lang="zh-CN" altLang="en-US" strike="noStrike" noProof="1"/>
          </a:p>
        </p:txBody>
      </p:sp>
      <p:sp>
        <p:nvSpPr>
          <p:cNvPr id="4" name="页脚占位符 3"/>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5" name="灯片编号占位符 4"/>
          <p:cNvSpPr>
            <a:spLocks noGrp="1"/>
          </p:cNvSpPr>
          <p:nvPr>
            <p:ph type="sldNum" sz="quarter" idx="11"/>
          </p:nvPr>
        </p:nvSpPr>
        <p:spPr/>
        <p:txBody>
          <a:bodyPr/>
          <a:p>
            <a:pPr lvl="0" eaLnBrk="1" fontAlgn="base" hangingPunct="1">
              <a:spcBef>
                <a:spcPct val="0"/>
              </a:spcBef>
            </a:pPr>
            <a:fld id="{9A0DB2DC-4C9A-4742-B13C-FB6460FD3503}" type="slidenum">
              <a:rPr lang="en-US" altLang="zh-CN" strike="noStrike" noProof="1">
                <a:latin typeface="Arial" panose="020B0604020202020204" pitchFamily="34" charset="0"/>
                <a:ea typeface="宋体" panose="02010600030101010101" pitchFamily="2" charset="-122"/>
                <a:cs typeface="+mn-cs"/>
              </a:rPr>
            </a:fld>
            <a:endParaRPr lang="en-US" altLang="zh-CN" strike="noStrike" noProof="1">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381000"/>
            <a:ext cx="11247967" cy="57340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页脚占位符 2"/>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4" name="灯片编号占位符 3"/>
          <p:cNvSpPr>
            <a:spLocks noGrp="1"/>
          </p:cNvSpPr>
          <p:nvPr>
            <p:ph type="sldNum" sz="quarter" idx="11"/>
          </p:nvPr>
        </p:nvSpPr>
        <p:spPr/>
        <p:txBody>
          <a:bodyPr/>
          <a:p>
            <a:pPr lvl="0" eaLnBrk="1" fontAlgn="base" hangingPunct="1">
              <a:spcBef>
                <a:spcPct val="0"/>
              </a:spcBef>
            </a:pPr>
            <a:fld id="{9A0DB2DC-4C9A-4742-B13C-FB6460FD3503}" type="slidenum">
              <a:rPr lang="en-US" altLang="zh-CN" strike="noStrike" noProof="1">
                <a:latin typeface="Arial" panose="020B0604020202020204" pitchFamily="34" charset="0"/>
                <a:ea typeface="宋体" panose="02010600030101010101" pitchFamily="2" charset="-122"/>
                <a:cs typeface="+mn-cs"/>
              </a:rPr>
            </a:fld>
            <a:endParaRPr lang="en-US" altLang="zh-CN" strike="noStrike" noProof="1">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916113"/>
            <a:ext cx="53848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7600" y="1916113"/>
            <a:ext cx="53848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灯片编号占位符 5"/>
          <p:cNvSpPr>
            <a:spLocks noGrp="1"/>
          </p:cNvSpPr>
          <p:nvPr>
            <p:ph type="sldNum"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C0335857-58D7-409B-94B9-FBB7D7DABF23}" type="slidenum">
              <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p:nvPr>
        </p:nvSpPr>
        <p:spPr>
          <a:xfrm>
            <a:off x="404310" y="2484470"/>
            <a:ext cx="5463090" cy="2130561"/>
          </a:xfrm>
        </p:spPr>
        <p:txBody>
          <a:bodyPr rtlCol="0"/>
          <a:lstStyle>
            <a:lvl1pPr>
              <a:defRPr lang="zh-CN" sz="5400" b="0">
                <a:solidFill>
                  <a:schemeClr val="tx1"/>
                </a:solidFill>
              </a:defRPr>
            </a:lvl1pPr>
          </a:lstStyle>
          <a:p>
            <a:pPr rtl="0"/>
            <a:r>
              <a:rPr lang="zh-CN" altLang="en-US"/>
              <a:t>单击此处编辑母版标题样式</a:t>
            </a:r>
            <a:endParaRPr 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 name="矩形: 圆角 1"/>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5" name="矩形: 圆角 4"/>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0" name="矩形: 圆角 9"/>
          <p:cNvSpPr/>
          <p:nvPr userDrawn="1"/>
        </p:nvSpPr>
        <p:spPr>
          <a:xfrm>
            <a:off x="3781716" y="586886"/>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任务知识储备</a:t>
            </a:r>
            <a:endParaRPr lang="zh-CN" altLang="en-US" dirty="0"/>
          </a:p>
        </p:txBody>
      </p:sp>
      <p:sp>
        <p:nvSpPr>
          <p:cNvPr id="12" name="文本框 11"/>
          <p:cNvSpPr txBox="1"/>
          <p:nvPr userDrawn="1"/>
        </p:nvSpPr>
        <p:spPr>
          <a:xfrm>
            <a:off x="7383545" y="659918"/>
            <a:ext cx="4333973" cy="368300"/>
          </a:xfrm>
          <a:prstGeom prst="rect">
            <a:avLst/>
          </a:prstGeom>
          <a:noFill/>
        </p:spPr>
        <p:txBody>
          <a:bodyPr wrap="square">
            <a:spAutoFit/>
          </a:bodyPr>
          <a:lstStyle/>
          <a:p>
            <a:r>
              <a:rPr lang="zh-CN" altLang="en-US" dirty="0">
                <a:solidFill>
                  <a:schemeClr val="accent2">
                    <a:lumMod val="75000"/>
                  </a:schemeClr>
                </a:solidFill>
                <a:latin typeface="华文隶书" panose="02010800040101010101" pitchFamily="2" charset="-122"/>
                <a:ea typeface="华文隶书" panose="02010800040101010101" pitchFamily="2" charset="-122"/>
              </a:rPr>
              <a:t>项目二：液压辅助元件的选用与安装 </a:t>
            </a:r>
            <a:endParaRPr lang="zh-CN" altLang="en-US" dirty="0">
              <a:solidFill>
                <a:schemeClr val="accent2">
                  <a:lumMod val="75000"/>
                </a:scheme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 name="矩形: 圆角 1"/>
          <p:cNvSpPr/>
          <p:nvPr userDrawn="1"/>
        </p:nvSpPr>
        <p:spPr>
          <a:xfrm>
            <a:off x="612741" y="586887"/>
            <a:ext cx="1395168"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项目目标</a:t>
            </a:r>
            <a:endParaRPr lang="zh-CN" altLang="en-US" dirty="0">
              <a:solidFill>
                <a:schemeClr val="bg1"/>
              </a:solidFill>
            </a:endParaRPr>
          </a:p>
        </p:txBody>
      </p:sp>
      <p:sp>
        <p:nvSpPr>
          <p:cNvPr id="5" name="矩形: 圆角 4"/>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0" name="矩形: 圆角 9"/>
          <p:cNvSpPr/>
          <p:nvPr userDrawn="1"/>
        </p:nvSpPr>
        <p:spPr>
          <a:xfrm>
            <a:off x="3781716" y="586886"/>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383545" y="659918"/>
            <a:ext cx="4333973" cy="368300"/>
          </a:xfrm>
          <a:prstGeom prst="rect">
            <a:avLst/>
          </a:prstGeom>
          <a:noFill/>
        </p:spPr>
        <p:txBody>
          <a:bodyPr wrap="square">
            <a:spAutoFit/>
          </a:bodyPr>
          <a:lstStyle/>
          <a:p>
            <a:r>
              <a:rPr lang="zh-CN" altLang="en-US" dirty="0">
                <a:solidFill>
                  <a:schemeClr val="accent2">
                    <a:lumMod val="75000"/>
                  </a:schemeClr>
                </a:solidFill>
                <a:latin typeface="华文隶书" panose="02010800040101010101" pitchFamily="2" charset="-122"/>
                <a:ea typeface="华文隶书" panose="02010800040101010101" pitchFamily="2" charset="-122"/>
              </a:rPr>
              <a:t>项目二：液压辅助元件的选用与安装</a:t>
            </a:r>
            <a:endParaRPr lang="zh-CN" altLang="en-US" dirty="0">
              <a:solidFill>
                <a:schemeClr val="accent2">
                  <a:lumMod val="75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2">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5" name="矩形: 圆角 4"/>
          <p:cNvSpPr/>
          <p:nvPr userDrawn="1"/>
        </p:nvSpPr>
        <p:spPr>
          <a:xfrm>
            <a:off x="2084893" y="586887"/>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0" name="矩形: 圆角 9"/>
          <p:cNvSpPr/>
          <p:nvPr userDrawn="1"/>
        </p:nvSpPr>
        <p:spPr>
          <a:xfrm>
            <a:off x="3781716" y="586886"/>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383545" y="659918"/>
            <a:ext cx="4333973" cy="368300"/>
          </a:xfrm>
          <a:prstGeom prst="rect">
            <a:avLst/>
          </a:prstGeom>
          <a:noFill/>
        </p:spPr>
        <p:txBody>
          <a:bodyPr wrap="square">
            <a:spAutoFit/>
          </a:bodyPr>
          <a:lstStyle/>
          <a:p>
            <a:r>
              <a:rPr lang="zh-CN" altLang="en-US" dirty="0">
                <a:solidFill>
                  <a:schemeClr val="accent2">
                    <a:lumMod val="75000"/>
                  </a:schemeClr>
                </a:solidFill>
                <a:latin typeface="华文隶书" panose="02010800040101010101" pitchFamily="2" charset="-122"/>
                <a:ea typeface="华文隶书" panose="02010800040101010101" pitchFamily="2" charset="-122"/>
              </a:rPr>
              <a:t>项目二：液压辅助元件的选用与安装</a:t>
            </a:r>
            <a:endParaRPr lang="zh-CN" altLang="en-US" dirty="0">
              <a:solidFill>
                <a:schemeClr val="accent2">
                  <a:lumMod val="75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383545" y="659918"/>
            <a:ext cx="4333973" cy="369332"/>
          </a:xfrm>
          <a:prstGeom prst="rect">
            <a:avLst/>
          </a:prstGeom>
          <a:noFill/>
        </p:spPr>
        <p:txBody>
          <a:bodyPr wrap="square">
            <a:spAutoFit/>
          </a:bodyPr>
          <a:lstStyle/>
          <a:p>
            <a:r>
              <a:rPr lang="zh-CN" altLang="en-US" dirty="0">
                <a:solidFill>
                  <a:schemeClr val="accent2">
                    <a:lumMod val="75000"/>
                  </a:schemeClr>
                </a:solidFill>
                <a:latin typeface="华文隶书" panose="02010800040101010101" pitchFamily="2" charset="-122"/>
                <a:ea typeface="华文隶书" panose="02010800040101010101" pitchFamily="2" charset="-122"/>
              </a:rPr>
              <a:t>项目四：液压阀及基本回路的认知与搭建 </a:t>
            </a:r>
            <a:endParaRPr lang="zh-CN" altLang="en-US" dirty="0">
              <a:solidFill>
                <a:schemeClr val="accent2">
                  <a:lumMod val="75000"/>
                </a:schemeClr>
              </a:solidFill>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8371605" y="706273"/>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5658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381762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447865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11" name="箭头: 五边形 10"/>
          <p:cNvSpPr/>
          <p:nvPr userDrawn="1"/>
        </p:nvSpPr>
        <p:spPr>
          <a:xfrm>
            <a:off x="0" y="1781172"/>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任务导读</a:t>
            </a:r>
            <a:endParaRPr lang="zh-CN" altLang="en-US" dirty="0">
              <a:solidFill>
                <a:srgbClr val="FFFF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 name="矩形: 圆角 1"/>
          <p:cNvSpPr/>
          <p:nvPr userDrawn="1"/>
        </p:nvSpPr>
        <p:spPr>
          <a:xfrm>
            <a:off x="612741" y="586887"/>
            <a:ext cx="1395168"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项目目标</a:t>
            </a:r>
            <a:endParaRPr lang="zh-CN" altLang="en-US" dirty="0">
              <a:solidFill>
                <a:schemeClr val="bg1"/>
              </a:solidFill>
            </a:endParaRPr>
          </a:p>
        </p:txBody>
      </p:sp>
      <p:sp>
        <p:nvSpPr>
          <p:cNvPr id="5" name="矩形: 圆角 4"/>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0" name="矩形: 圆角 9"/>
          <p:cNvSpPr/>
          <p:nvPr userDrawn="1"/>
        </p:nvSpPr>
        <p:spPr>
          <a:xfrm>
            <a:off x="3781716" y="586886"/>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383545" y="659918"/>
            <a:ext cx="4333973" cy="368300"/>
          </a:xfrm>
          <a:prstGeom prst="rect">
            <a:avLst/>
          </a:prstGeom>
          <a:noFill/>
        </p:spPr>
        <p:txBody>
          <a:bodyPr wrap="square">
            <a:spAutoFit/>
          </a:bodyPr>
          <a:lstStyle/>
          <a:p>
            <a:r>
              <a:rPr altLang="en-US" dirty="0">
                <a:solidFill>
                  <a:schemeClr val="accent2">
                    <a:lumMod val="75000"/>
                  </a:schemeClr>
                </a:solidFill>
                <a:latin typeface="华文隶书" panose="02010800040101010101" pitchFamily="2" charset="-122"/>
                <a:ea typeface="华文隶书" panose="02010800040101010101" pitchFamily="2" charset="-122"/>
                <a:sym typeface="+mn-ea"/>
              </a:rPr>
              <a:t>工作任务五：液压辅助元件的选用与安装</a:t>
            </a:r>
            <a:endParaRPr lang="zh-CN" altLang="en-US" dirty="0">
              <a:solidFill>
                <a:schemeClr val="accent2">
                  <a:lumMod val="75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任务2.1">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541896" y="706273"/>
            <a:ext cx="4649968"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：油箱的设计与选用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75000"/>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383603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449707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11" name="箭头: 五边形 10"/>
          <p:cNvSpPr/>
          <p:nvPr userDrawn="1"/>
        </p:nvSpPr>
        <p:spPr>
          <a:xfrm>
            <a:off x="0" y="1781172"/>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任务导读</a:t>
            </a:r>
            <a:endParaRPr lang="zh-CN" altLang="en-US" dirty="0">
              <a:solidFill>
                <a:srgbClr val="FFFF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任务2.1">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6350" y="315658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381762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447865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11" name="箭头: 五边形 10"/>
          <p:cNvSpPr/>
          <p:nvPr userDrawn="1"/>
        </p:nvSpPr>
        <p:spPr>
          <a:xfrm>
            <a:off x="0" y="1781172"/>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任务导读</a:t>
            </a:r>
            <a:endParaRPr lang="zh-CN" altLang="en-US" dirty="0">
              <a:solidFill>
                <a:srgbClr val="FFFF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5" name="箭头: 五边形 14"/>
          <p:cNvSpPr/>
          <p:nvPr userDrawn="1"/>
        </p:nvSpPr>
        <p:spPr>
          <a:xfrm>
            <a:off x="0" y="319341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385445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451548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11" name="箭头: 五边形 10"/>
          <p:cNvSpPr/>
          <p:nvPr userDrawn="1"/>
        </p:nvSpPr>
        <p:spPr>
          <a:xfrm>
            <a:off x="0" y="2455231"/>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任务目标</a:t>
            </a:r>
            <a:endParaRPr lang="zh-CN" altLang="en-US" dirty="0">
              <a:solidFill>
                <a:srgbClr val="FFFF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3">
    <p:spTree>
      <p:nvGrpSpPr>
        <p:cNvPr id="1" name=""/>
        <p:cNvGrpSpPr/>
        <p:nvPr/>
      </p:nvGrpSpPr>
      <p:grpSpPr>
        <a:xfrm>
          <a:off x="0" y="0"/>
          <a:ext cx="0" cy="0"/>
          <a:chOff x="0" y="0"/>
          <a:chExt cx="0" cy="0"/>
        </a:xfrm>
      </p:grpSpPr>
      <p:sp>
        <p:nvSpPr>
          <p:cNvPr id="3" name="箭头: 五边形 2"/>
          <p:cNvSpPr/>
          <p:nvPr userDrawn="1"/>
        </p:nvSpPr>
        <p:spPr>
          <a:xfrm>
            <a:off x="0" y="3224217"/>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7" name="箭头: 五边形 16"/>
          <p:cNvSpPr/>
          <p:nvPr userDrawn="1"/>
        </p:nvSpPr>
        <p:spPr>
          <a:xfrm>
            <a:off x="-6383" y="455231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7"/>
          <p:cNvSpPr/>
          <p:nvPr userDrawn="1"/>
        </p:nvSpPr>
        <p:spPr>
          <a:xfrm>
            <a:off x="0" y="389128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3">
    <p:spTree>
      <p:nvGrpSpPr>
        <p:cNvPr id="1" name=""/>
        <p:cNvGrpSpPr/>
        <p:nvPr/>
      </p:nvGrpSpPr>
      <p:grpSpPr>
        <a:xfrm>
          <a:off x="0" y="0"/>
          <a:ext cx="0" cy="0"/>
          <a:chOff x="0" y="0"/>
          <a:chExt cx="0" cy="0"/>
        </a:xfrm>
      </p:grpSpPr>
      <p:sp>
        <p:nvSpPr>
          <p:cNvPr id="3" name="箭头: 五边形 2"/>
          <p:cNvSpPr/>
          <p:nvPr userDrawn="1"/>
        </p:nvSpPr>
        <p:spPr>
          <a:xfrm>
            <a:off x="0" y="451548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知识拓展</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8371605" y="706273"/>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9341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1" name="箭头: 五边形 10"/>
          <p:cNvSpPr/>
          <p:nvPr userDrawn="1"/>
        </p:nvSpPr>
        <p:spPr>
          <a:xfrm>
            <a:off x="0" y="385445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3">
    <p:spTree>
      <p:nvGrpSpPr>
        <p:cNvPr id="1" name=""/>
        <p:cNvGrpSpPr/>
        <p:nvPr/>
      </p:nvGrpSpPr>
      <p:grpSpPr>
        <a:xfrm>
          <a:off x="0" y="0"/>
          <a:ext cx="0" cy="0"/>
          <a:chOff x="0" y="0"/>
          <a:chExt cx="0" cy="0"/>
        </a:xfrm>
      </p:grpSpPr>
      <p:sp>
        <p:nvSpPr>
          <p:cNvPr id="3" name="箭头: 五边形 2"/>
          <p:cNvSpPr/>
          <p:nvPr userDrawn="1"/>
        </p:nvSpPr>
        <p:spPr>
          <a:xfrm>
            <a:off x="0" y="3900489"/>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任务实施</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8176025" y="659918"/>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23024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7" name="箭头: 五边形 16"/>
          <p:cNvSpPr/>
          <p:nvPr userDrawn="1"/>
        </p:nvSpPr>
        <p:spPr>
          <a:xfrm>
            <a:off x="-6383" y="455231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1_3">
    <p:spTree>
      <p:nvGrpSpPr>
        <p:cNvPr id="1" name=""/>
        <p:cNvGrpSpPr/>
        <p:nvPr/>
      </p:nvGrpSpPr>
      <p:grpSpPr>
        <a:xfrm>
          <a:off x="0" y="0"/>
          <a:ext cx="0" cy="0"/>
          <a:chOff x="0" y="0"/>
          <a:chExt cx="0" cy="0"/>
        </a:xfrm>
      </p:grpSpPr>
      <p:sp>
        <p:nvSpPr>
          <p:cNvPr id="3" name="箭头: 五边形 2"/>
          <p:cNvSpPr/>
          <p:nvPr userDrawn="1"/>
        </p:nvSpPr>
        <p:spPr>
          <a:xfrm>
            <a:off x="0" y="3845244"/>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任务实施</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75000"/>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7" name="箭头: 五边形 16"/>
          <p:cNvSpPr/>
          <p:nvPr userDrawn="1"/>
        </p:nvSpPr>
        <p:spPr>
          <a:xfrm>
            <a:off x="-6383" y="449707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450596" y="2560320"/>
            <a:ext cx="9445752" cy="3977640"/>
          </a:xfrm>
        </p:spPr>
        <p:txBody>
          <a:bodyPr vert="horz" lIns="91440" tIns="45720" rIns="91440" bIns="45720" rtlCol="0">
            <a:normAutofit/>
          </a:bodyPr>
          <a:lstStyle>
            <a:lvl1pPr>
              <a:defRPr lang="zh-CN" sz="2400" smtClean="0">
                <a:solidFill>
                  <a:schemeClr val="tx1">
                    <a:lumMod val="75000"/>
                    <a:lumOff val="25000"/>
                  </a:schemeClr>
                </a:solidFill>
                <a:latin typeface="+mn-ea"/>
                <a:ea typeface="+mn-ea"/>
              </a:defRPr>
            </a:lvl1pPr>
            <a:lvl2pPr>
              <a:defRPr lang="zh-CN" sz="1200" dirty="0" smtClean="0">
                <a:solidFill>
                  <a:schemeClr val="tx1">
                    <a:lumMod val="75000"/>
                    <a:lumOff val="25000"/>
                  </a:schemeClr>
                </a:solidFill>
                <a:latin typeface="+mn-ea"/>
                <a:ea typeface="+mn-ea"/>
              </a:defRPr>
            </a:lvl2pPr>
            <a:lvl3pPr>
              <a:defRPr lang="zh-CN" sz="1200" dirty="0" smtClean="0">
                <a:solidFill>
                  <a:schemeClr val="tx1">
                    <a:lumMod val="75000"/>
                    <a:lumOff val="25000"/>
                  </a:schemeClr>
                </a:solidFill>
                <a:latin typeface="+mn-ea"/>
                <a:ea typeface="+mn-ea"/>
              </a:defRPr>
            </a:lvl3pPr>
            <a:lvl4pPr>
              <a:defRPr lang="zh-CN" sz="1200" dirty="0" smtClean="0">
                <a:solidFill>
                  <a:schemeClr val="tx1">
                    <a:lumMod val="75000"/>
                    <a:lumOff val="25000"/>
                  </a:schemeClr>
                </a:solidFill>
                <a:latin typeface="+mn-ea"/>
                <a:ea typeface="+mn-ea"/>
              </a:defRPr>
            </a:lvl4pPr>
            <a:lvl5pPr>
              <a:defRPr lang="zh-CN" sz="1200" dirty="0">
                <a:solidFill>
                  <a:schemeClr val="tx1">
                    <a:lumMod val="75000"/>
                    <a:lumOff val="25000"/>
                  </a:schemeClr>
                </a:solidFill>
                <a:latin typeface="+mn-ea"/>
                <a:ea typeface="+mn-ea"/>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a:p>
        </p:txBody>
      </p:sp>
      <p:cxnSp>
        <p:nvCxnSpPr>
          <p:cNvPr id="3" name="直接连接符​​(S) 2"/>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rtlCol="0"/>
          <a:lstStyle>
            <a:defPPr>
              <a:defRPr lang="zh-CN"/>
            </a:defPPr>
          </a:lstStyle>
          <a:p>
            <a:pPr rtl="0"/>
            <a:r>
              <a:rPr lang="zh-CN" altLang="en-US"/>
              <a:t>单击此处编辑母版标题样式</a:t>
            </a:r>
            <a:endParaRPr lang="zh-CN"/>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8_3">
    <p:spTree>
      <p:nvGrpSpPr>
        <p:cNvPr id="1" name=""/>
        <p:cNvGrpSpPr/>
        <p:nvPr/>
      </p:nvGrpSpPr>
      <p:grpSpPr>
        <a:xfrm>
          <a:off x="0" y="0"/>
          <a:ext cx="0" cy="0"/>
          <a:chOff x="0" y="0"/>
          <a:chExt cx="0" cy="0"/>
        </a:xfrm>
      </p:grpSpPr>
      <p:sp>
        <p:nvSpPr>
          <p:cNvPr id="3" name="箭头: 五边形 2"/>
          <p:cNvSpPr/>
          <p:nvPr userDrawn="1"/>
        </p:nvSpPr>
        <p:spPr>
          <a:xfrm>
            <a:off x="0" y="451548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知识拓展</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720730" y="706273"/>
            <a:ext cx="4333973" cy="706755"/>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a:t>
            </a:r>
            <a:r>
              <a:rPr altLang="en-US" sz="2000" b="1" dirty="0">
                <a:solidFill>
                  <a:schemeClr val="accent1">
                    <a:lumMod val="50000"/>
                  </a:schemeClr>
                </a:solidFill>
                <a:latin typeface="华文隶书" panose="02010800040101010101" pitchFamily="2" charset="-122"/>
                <a:ea typeface="华文隶书" panose="02010800040101010101" pitchFamily="2" charset="-122"/>
                <a:sym typeface="+mn-ea"/>
              </a:rPr>
              <a:t>油箱的设计与选用</a:t>
            </a:r>
            <a:endParaRPr altLang="en-US" sz="2000" b="1" dirty="0">
              <a:solidFill>
                <a:schemeClr val="accent1">
                  <a:lumMod val="50000"/>
                </a:schemeClr>
              </a:solidFill>
              <a:latin typeface="华文隶书" panose="02010800040101010101" pitchFamily="2" charset="-122"/>
              <a:ea typeface="华文隶书" panose="02010800040101010101" pitchFamily="2" charset="-122"/>
              <a:sym typeface="+mn-ea"/>
            </a:endParaRPr>
          </a:p>
          <a:p>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9341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1" name="箭头: 五边形 10"/>
          <p:cNvSpPr/>
          <p:nvPr userDrawn="1"/>
        </p:nvSpPr>
        <p:spPr>
          <a:xfrm>
            <a:off x="0" y="385445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2_3">
    <p:spTree>
      <p:nvGrpSpPr>
        <p:cNvPr id="1" name=""/>
        <p:cNvGrpSpPr/>
        <p:nvPr/>
      </p:nvGrpSpPr>
      <p:grpSpPr>
        <a:xfrm>
          <a:off x="0" y="0"/>
          <a:ext cx="0" cy="0"/>
          <a:chOff x="0" y="0"/>
          <a:chExt cx="0" cy="0"/>
        </a:xfrm>
      </p:grpSpPr>
      <p:sp>
        <p:nvSpPr>
          <p:cNvPr id="3" name="箭头: 五边形 2"/>
          <p:cNvSpPr/>
          <p:nvPr userDrawn="1"/>
        </p:nvSpPr>
        <p:spPr>
          <a:xfrm>
            <a:off x="0" y="4515486"/>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知识拓展</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9341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1" name="箭头: 五边形 10"/>
          <p:cNvSpPr/>
          <p:nvPr userDrawn="1"/>
        </p:nvSpPr>
        <p:spPr>
          <a:xfrm>
            <a:off x="0" y="385445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5" name="矩形: 圆角 4"/>
          <p:cNvSpPr/>
          <p:nvPr userDrawn="1"/>
        </p:nvSpPr>
        <p:spPr>
          <a:xfrm>
            <a:off x="2084893" y="586887"/>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0" name="矩形: 圆角 9"/>
          <p:cNvSpPr/>
          <p:nvPr userDrawn="1"/>
        </p:nvSpPr>
        <p:spPr>
          <a:xfrm>
            <a:off x="3781716" y="586886"/>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383545" y="659918"/>
            <a:ext cx="4333973" cy="368300"/>
          </a:xfrm>
          <a:prstGeom prst="rect">
            <a:avLst/>
          </a:prstGeom>
          <a:noFill/>
        </p:spPr>
        <p:txBody>
          <a:bodyPr wrap="square">
            <a:spAutoFit/>
          </a:bodyPr>
          <a:lstStyle/>
          <a:p>
            <a:r>
              <a:rPr altLang="en-US" dirty="0">
                <a:solidFill>
                  <a:schemeClr val="accent2">
                    <a:lumMod val="75000"/>
                  </a:schemeClr>
                </a:solidFill>
                <a:latin typeface="华文隶书" panose="02010800040101010101" pitchFamily="2" charset="-122"/>
                <a:ea typeface="华文隶书" panose="02010800040101010101" pitchFamily="2" charset="-122"/>
                <a:sym typeface="+mn-ea"/>
              </a:rPr>
              <a:t>工作任务五：</a:t>
            </a:r>
            <a:r>
              <a:rPr lang="zh-CN" altLang="en-US" dirty="0">
                <a:solidFill>
                  <a:schemeClr val="accent2">
                    <a:lumMod val="75000"/>
                  </a:schemeClr>
                </a:solidFill>
                <a:latin typeface="华文隶书" panose="02010800040101010101" pitchFamily="2" charset="-122"/>
                <a:ea typeface="华文隶书" panose="02010800040101010101" pitchFamily="2" charset="-122"/>
              </a:rPr>
              <a:t>液压辅助元件的选用与安装</a:t>
            </a:r>
            <a:endParaRPr lang="zh-CN" altLang="en-US" dirty="0">
              <a:solidFill>
                <a:schemeClr val="accent2">
                  <a:lumMod val="75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9_3">
    <p:spTree>
      <p:nvGrpSpPr>
        <p:cNvPr id="1" name=""/>
        <p:cNvGrpSpPr/>
        <p:nvPr/>
      </p:nvGrpSpPr>
      <p:grpSpPr>
        <a:xfrm>
          <a:off x="0" y="0"/>
          <a:ext cx="0" cy="0"/>
          <a:chOff x="0" y="0"/>
          <a:chExt cx="0" cy="0"/>
        </a:xfrm>
      </p:grpSpPr>
      <p:sp>
        <p:nvSpPr>
          <p:cNvPr id="3" name="箭头: 五边形 2"/>
          <p:cNvSpPr/>
          <p:nvPr userDrawn="1"/>
        </p:nvSpPr>
        <p:spPr>
          <a:xfrm>
            <a:off x="0" y="3187387"/>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7" name="箭头: 五边形 16"/>
          <p:cNvSpPr/>
          <p:nvPr userDrawn="1"/>
        </p:nvSpPr>
        <p:spPr>
          <a:xfrm>
            <a:off x="-6383" y="451548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7"/>
          <p:cNvSpPr/>
          <p:nvPr userDrawn="1"/>
        </p:nvSpPr>
        <p:spPr>
          <a:xfrm>
            <a:off x="0" y="385445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0_3">
    <p:spTree>
      <p:nvGrpSpPr>
        <p:cNvPr id="1" name=""/>
        <p:cNvGrpSpPr/>
        <p:nvPr/>
      </p:nvGrpSpPr>
      <p:grpSpPr>
        <a:xfrm>
          <a:off x="0" y="0"/>
          <a:ext cx="0" cy="0"/>
          <a:chOff x="0" y="0"/>
          <a:chExt cx="0" cy="0"/>
        </a:xfrm>
      </p:grpSpPr>
      <p:sp>
        <p:nvSpPr>
          <p:cNvPr id="3" name="箭头: 五边形 2"/>
          <p:cNvSpPr/>
          <p:nvPr userDrawn="1"/>
        </p:nvSpPr>
        <p:spPr>
          <a:xfrm>
            <a:off x="0" y="3150557"/>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7" name="箭头: 五边形 16"/>
          <p:cNvSpPr/>
          <p:nvPr userDrawn="1"/>
        </p:nvSpPr>
        <p:spPr>
          <a:xfrm>
            <a:off x="-6383" y="447865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7"/>
          <p:cNvSpPr/>
          <p:nvPr userDrawn="1"/>
        </p:nvSpPr>
        <p:spPr>
          <a:xfrm>
            <a:off x="0" y="381762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7_3">
    <p:spTree>
      <p:nvGrpSpPr>
        <p:cNvPr id="1" name=""/>
        <p:cNvGrpSpPr/>
        <p:nvPr/>
      </p:nvGrpSpPr>
      <p:grpSpPr>
        <a:xfrm>
          <a:off x="0" y="0"/>
          <a:ext cx="0" cy="0"/>
          <a:chOff x="0" y="0"/>
          <a:chExt cx="0" cy="0"/>
        </a:xfrm>
      </p:grpSpPr>
      <p:sp>
        <p:nvSpPr>
          <p:cNvPr id="3" name="箭头: 五边形 2"/>
          <p:cNvSpPr/>
          <p:nvPr userDrawn="1"/>
        </p:nvSpPr>
        <p:spPr>
          <a:xfrm>
            <a:off x="0" y="3205802"/>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7" name="箭头: 五边形 16"/>
          <p:cNvSpPr/>
          <p:nvPr userDrawn="1"/>
        </p:nvSpPr>
        <p:spPr>
          <a:xfrm>
            <a:off x="-6383" y="453390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7"/>
          <p:cNvSpPr/>
          <p:nvPr userDrawn="1"/>
        </p:nvSpPr>
        <p:spPr>
          <a:xfrm>
            <a:off x="0" y="387286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2" name="文本框 11"/>
          <p:cNvSpPr txBox="1"/>
          <p:nvPr userDrawn="1">
            <p:custDataLst>
              <p:tags r:id="rId2"/>
            </p:custDataLst>
          </p:nvPr>
        </p:nvSpPr>
        <p:spPr>
          <a:xfrm>
            <a:off x="7541896" y="706273"/>
            <a:ext cx="4649968"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：液压系统工作介质的认知</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219200" y="381000"/>
            <a:ext cx="10638367" cy="865188"/>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09600" y="1916113"/>
            <a:ext cx="5384800" cy="42100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7600" y="1916113"/>
            <a:ext cx="5384800" cy="42100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6" name="灯片编号占位符 5"/>
          <p:cNvSpPr>
            <a:spLocks noGrp="1"/>
          </p:cNvSpPr>
          <p:nvPr>
            <p:ph type="sldNum" sz="quarter" idx="11"/>
          </p:nvPr>
        </p:nvSpPr>
        <p:spPr/>
        <p:txBody>
          <a:bodyPr/>
          <a:p>
            <a:pPr lvl="0" eaLnBrk="1" fontAlgn="base" hangingPunct="1">
              <a:spcBef>
                <a:spcPct val="0"/>
              </a:spcBef>
            </a:pPr>
            <a:fld id="{9A0DB2DC-4C9A-4742-B13C-FB6460FD3503}" type="slidenum">
              <a:rPr lang="en-US" altLang="zh-CN" strike="noStrike" noProof="1">
                <a:latin typeface="Arial" panose="020B0604020202020204" pitchFamily="34" charset="0"/>
                <a:ea typeface="宋体" panose="02010600030101010101" pitchFamily="2" charset="-122"/>
                <a:cs typeface="+mn-cs"/>
              </a:rPr>
            </a:fld>
            <a:endParaRPr lang="en-US" altLang="zh-CN" strike="noStrike" noProof="1">
              <a:latin typeface="Arial" panose="020B060402020202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1219200" y="381000"/>
            <a:ext cx="10638367" cy="865188"/>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09600" y="1916113"/>
            <a:ext cx="5384800" cy="42100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quarter" idx="2"/>
          </p:nvPr>
        </p:nvSpPr>
        <p:spPr>
          <a:xfrm>
            <a:off x="6197600" y="1916113"/>
            <a:ext cx="5384800" cy="20288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内容占位符 4"/>
          <p:cNvSpPr>
            <a:spLocks noGrp="1"/>
          </p:cNvSpPr>
          <p:nvPr>
            <p:ph sz="quarter" idx="3"/>
          </p:nvPr>
        </p:nvSpPr>
        <p:spPr>
          <a:xfrm>
            <a:off x="6197600" y="4097338"/>
            <a:ext cx="5384800" cy="20288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6" name="页脚占位符 5"/>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11"/>
          </p:nvPr>
        </p:nvSpPr>
        <p:spPr/>
        <p:txBody>
          <a:bodyPr/>
          <a:p>
            <a:pPr lvl="0" eaLnBrk="1" fontAlgn="base" hangingPunct="1">
              <a:spcBef>
                <a:spcPct val="0"/>
              </a:spcBef>
            </a:pPr>
            <a:fld id="{9A0DB2DC-4C9A-4742-B13C-FB6460FD3503}" type="slidenum">
              <a:rPr lang="en-US" altLang="zh-CN" strike="noStrike" noProof="1">
                <a:latin typeface="Arial" panose="020B0604020202020204" pitchFamily="34" charset="0"/>
                <a:ea typeface="宋体" panose="02010600030101010101" pitchFamily="2" charset="-122"/>
                <a:cs typeface="+mn-cs"/>
              </a:rPr>
            </a:fld>
            <a:endParaRPr lang="en-US" altLang="zh-CN" strike="noStrike" noProof="1">
              <a:latin typeface="Arial" panose="020B060402020202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p:txBody>
          <a:bodyPr/>
          <a:lstStyle/>
          <a:p>
            <a:pPr fontAlgn="base"/>
            <a:endParaRPr lang="zh-CN" altLang="en-US" strike="noStrike" noProof="1"/>
          </a:p>
        </p:txBody>
      </p:sp>
      <p:sp>
        <p:nvSpPr>
          <p:cNvPr id="4" name="页脚占位符 3"/>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5" name="灯片编号占位符 4"/>
          <p:cNvSpPr>
            <a:spLocks noGrp="1"/>
          </p:cNvSpPr>
          <p:nvPr>
            <p:ph type="sldNum" sz="quarter" idx="11"/>
          </p:nvPr>
        </p:nvSpPr>
        <p:spPr/>
        <p:txBody>
          <a:bodyPr/>
          <a:p>
            <a:pPr lvl="0" eaLnBrk="1" fontAlgn="base" hangingPunct="1">
              <a:spcBef>
                <a:spcPct val="0"/>
              </a:spcBef>
            </a:pPr>
            <a:fld id="{9A0DB2DC-4C9A-4742-B13C-FB6460FD3503}" type="slidenum">
              <a:rPr lang="en-US" altLang="zh-CN" strike="noStrike" noProof="1">
                <a:latin typeface="Arial" panose="020B0604020202020204" pitchFamily="34" charset="0"/>
                <a:ea typeface="宋体" panose="02010600030101010101" pitchFamily="2" charset="-122"/>
                <a:cs typeface="+mn-cs"/>
              </a:rPr>
            </a:fld>
            <a:endParaRPr lang="en-US" altLang="zh-CN" strike="noStrike" noProof="1">
              <a:latin typeface="Arial" panose="020B060402020202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381000"/>
            <a:ext cx="11247967" cy="57340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页脚占位符 2"/>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4" name="灯片编号占位符 3"/>
          <p:cNvSpPr>
            <a:spLocks noGrp="1"/>
          </p:cNvSpPr>
          <p:nvPr>
            <p:ph type="sldNum" sz="quarter" idx="11"/>
          </p:nvPr>
        </p:nvSpPr>
        <p:spPr/>
        <p:txBody>
          <a:bodyPr/>
          <a:p>
            <a:pPr lvl="0" eaLnBrk="1" fontAlgn="base" hangingPunct="1">
              <a:spcBef>
                <a:spcPct val="0"/>
              </a:spcBef>
            </a:pPr>
            <a:fld id="{9A0DB2DC-4C9A-4742-B13C-FB6460FD3503}" type="slidenum">
              <a:rPr lang="en-US" altLang="zh-CN" strike="noStrike" noProof="1">
                <a:latin typeface="Arial" panose="020B0604020202020204" pitchFamily="34" charset="0"/>
                <a:ea typeface="宋体" panose="02010600030101010101" pitchFamily="2" charset="-122"/>
                <a:cs typeface="+mn-cs"/>
              </a:rPr>
            </a:fld>
            <a:endParaRPr lang="en-US" altLang="zh-CN" strike="noStrike" noProof="1">
              <a:latin typeface="Arial" panose="020B060402020202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916113"/>
            <a:ext cx="53848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7600" y="1916113"/>
            <a:ext cx="53848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页脚占位符 4"/>
          <p:cNvSpPr>
            <a:spLocks noGrp="1"/>
          </p:cNvSpPr>
          <p:nvPr>
            <p:ph type="ftr" sz="quarter" idx="10"/>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灯片编号占位符 5"/>
          <p:cNvSpPr>
            <a:spLocks noGrp="1"/>
          </p:cNvSpPr>
          <p:nvPr>
            <p:ph type="sldNum"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C0335857-58D7-409B-94B9-FBB7D7DABF23}" type="slidenum">
              <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OverTx" preserve="1">
  <p:cSld name="标题和内容在文本之上">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10515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8200" y="4076700"/>
            <a:ext cx="10515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444500" y="1460500"/>
            <a:ext cx="5327904" cy="3977640"/>
          </a:xfrm>
        </p:spPr>
        <p:txBody>
          <a:bodyPr vert="horz" lIns="91440" tIns="45720" rIns="91440" bIns="45720" rtlCol="0">
            <a:normAutofit/>
          </a:bodyPr>
          <a:lstStyle>
            <a:lvl1pPr>
              <a:lnSpc>
                <a:spcPct val="100000"/>
              </a:lnSpc>
              <a:defRPr lang="zh-CN" sz="1400" smtClean="0">
                <a:solidFill>
                  <a:schemeClr val="tx1">
                    <a:lumMod val="75000"/>
                    <a:lumOff val="25000"/>
                  </a:schemeClr>
                </a:solidFill>
              </a:defRPr>
            </a:lvl1pPr>
            <a:lvl2pPr>
              <a:lnSpc>
                <a:spcPct val="100000"/>
              </a:lnSpc>
              <a:defRPr lang="zh-CN" sz="1400" smtClean="0">
                <a:solidFill>
                  <a:schemeClr val="tx1">
                    <a:lumMod val="75000"/>
                    <a:lumOff val="25000"/>
                  </a:schemeClr>
                </a:solidFill>
              </a:defRPr>
            </a:lvl2pPr>
            <a:lvl3pPr>
              <a:lnSpc>
                <a:spcPct val="100000"/>
              </a:lnSpc>
              <a:defRPr lang="zh-CN" sz="1400" smtClean="0">
                <a:solidFill>
                  <a:schemeClr val="tx1">
                    <a:lumMod val="75000"/>
                    <a:lumOff val="25000"/>
                  </a:schemeClr>
                </a:solidFill>
              </a:defRPr>
            </a:lvl3pPr>
            <a:lvl4pPr>
              <a:lnSpc>
                <a:spcPct val="100000"/>
              </a:lnSpc>
              <a:defRPr lang="zh-CN" sz="1400" smtClean="0">
                <a:solidFill>
                  <a:schemeClr val="tx1">
                    <a:lumMod val="75000"/>
                    <a:lumOff val="25000"/>
                  </a:schemeClr>
                </a:solidFill>
              </a:defRPr>
            </a:lvl4pPr>
            <a:lvl5pPr>
              <a:lnSpc>
                <a:spcPct val="100000"/>
              </a:lnSpc>
              <a:defRPr lang="zh-CN" sz="1400">
                <a:solidFill>
                  <a:schemeClr val="tx1">
                    <a:lumMod val="75000"/>
                    <a:lumOff val="25000"/>
                  </a:schemeClr>
                </a:solidFill>
              </a:defRPr>
            </a:lvl5pPr>
          </a:lstStyle>
          <a:p>
            <a:pPr marL="0" lvl="0" indent="0" rtl="0">
              <a:lnSpc>
                <a:spcPct val="150000"/>
              </a:lnSpc>
              <a:spcBef>
                <a:spcPts val="1000"/>
              </a:spcBef>
              <a:spcAft>
                <a:spcPts val="1200"/>
              </a:spcAft>
              <a:buNone/>
            </a:pPr>
            <a:r>
              <a:rPr lang="zh-CN" altLang="en-US"/>
              <a:t>单击此处编辑母版文本样式</a:t>
            </a:r>
            <a:endParaRPr lang="zh-CN" altLang="en-US"/>
          </a:p>
          <a:p>
            <a:pPr marL="0" lvl="1" indent="0" rtl="0">
              <a:lnSpc>
                <a:spcPct val="150000"/>
              </a:lnSpc>
              <a:spcBef>
                <a:spcPts val="1000"/>
              </a:spcBef>
              <a:spcAft>
                <a:spcPts val="1200"/>
              </a:spcAft>
              <a:buNone/>
            </a:pPr>
            <a:r>
              <a:rPr lang="zh-CN" altLang="en-US"/>
              <a:t>二级</a:t>
            </a:r>
            <a:endParaRPr lang="zh-CN" altLang="en-US"/>
          </a:p>
          <a:p>
            <a:pPr marL="0" lvl="2" indent="0" rtl="0">
              <a:lnSpc>
                <a:spcPct val="150000"/>
              </a:lnSpc>
              <a:spcBef>
                <a:spcPts val="1000"/>
              </a:spcBef>
              <a:spcAft>
                <a:spcPts val="1200"/>
              </a:spcAft>
              <a:buNone/>
            </a:pPr>
            <a:r>
              <a:rPr lang="zh-CN" altLang="en-US"/>
              <a:t>三级</a:t>
            </a:r>
            <a:endParaRPr lang="zh-CN" altLang="en-US"/>
          </a:p>
          <a:p>
            <a:pPr marL="0" lvl="3" indent="0" rtl="0">
              <a:lnSpc>
                <a:spcPct val="150000"/>
              </a:lnSpc>
              <a:spcBef>
                <a:spcPts val="1000"/>
              </a:spcBef>
              <a:spcAft>
                <a:spcPts val="1200"/>
              </a:spcAft>
              <a:buNone/>
            </a:pPr>
            <a:r>
              <a:rPr lang="zh-CN" altLang="en-US"/>
              <a:t>四级</a:t>
            </a:r>
            <a:endParaRPr lang="zh-CN" altLang="en-US"/>
          </a:p>
          <a:p>
            <a:pPr marL="0" lvl="4" indent="0" rtl="0">
              <a:lnSpc>
                <a:spcPct val="150000"/>
              </a:lnSpc>
              <a:spcBef>
                <a:spcPts val="1000"/>
              </a:spcBef>
              <a:spcAft>
                <a:spcPts val="1200"/>
              </a:spcAft>
              <a:buNone/>
            </a:pPr>
            <a:r>
              <a:rPr lang="zh-CN" altLang="en-US"/>
              <a:t>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383545" y="659918"/>
            <a:ext cx="4333973" cy="369332"/>
          </a:xfrm>
          <a:prstGeom prst="rect">
            <a:avLst/>
          </a:prstGeom>
          <a:noFill/>
        </p:spPr>
        <p:txBody>
          <a:bodyPr wrap="square">
            <a:spAutoFit/>
          </a:bodyPr>
          <a:lstStyle/>
          <a:p>
            <a:r>
              <a:rPr lang="zh-CN" altLang="en-US" dirty="0">
                <a:solidFill>
                  <a:schemeClr val="accent2">
                    <a:lumMod val="75000"/>
                  </a:schemeClr>
                </a:solidFill>
                <a:latin typeface="华文隶书" panose="02010800040101010101" pitchFamily="2" charset="-122"/>
                <a:ea typeface="华文隶书" panose="02010800040101010101" pitchFamily="2" charset="-122"/>
              </a:rPr>
              <a:t>项目四：液压阀及基本回路的认知与搭建 </a:t>
            </a:r>
            <a:endParaRPr lang="zh-CN" altLang="en-US" dirty="0">
              <a:solidFill>
                <a:schemeClr val="accent2">
                  <a:lumMod val="75000"/>
                </a:schemeClr>
              </a:solidFill>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8371605" y="706273"/>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1975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378079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444182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11" name="箭头: 五边形 10"/>
          <p:cNvSpPr/>
          <p:nvPr userDrawn="1"/>
        </p:nvSpPr>
        <p:spPr>
          <a:xfrm>
            <a:off x="0" y="1781172"/>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任务导读</a:t>
            </a:r>
            <a:endParaRPr lang="zh-CN" altLang="en-US" dirty="0">
              <a:solidFill>
                <a:srgbClr val="FFFF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任务2.1">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12" name="文本框 11"/>
          <p:cNvSpPr txBox="1"/>
          <p:nvPr userDrawn="1"/>
        </p:nvSpPr>
        <p:spPr>
          <a:xfrm>
            <a:off x="7541896" y="706273"/>
            <a:ext cx="4649968"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：油箱的设计与选用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5" name="箭头: 五边形 14"/>
          <p:cNvSpPr/>
          <p:nvPr userDrawn="1"/>
        </p:nvSpPr>
        <p:spPr>
          <a:xfrm>
            <a:off x="0" y="3119755"/>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378079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444182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11" name="箭头: 五边形 10"/>
          <p:cNvSpPr/>
          <p:nvPr userDrawn="1"/>
        </p:nvSpPr>
        <p:spPr>
          <a:xfrm>
            <a:off x="0" y="1781172"/>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任务导读</a:t>
            </a:r>
            <a:endParaRPr lang="zh-CN" altLang="en-US" dirty="0">
              <a:solidFill>
                <a:srgbClr val="FFFF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3">
    <p:spTree>
      <p:nvGrpSpPr>
        <p:cNvPr id="1" name=""/>
        <p:cNvGrpSpPr/>
        <p:nvPr/>
      </p:nvGrpSpPr>
      <p:grpSpPr>
        <a:xfrm>
          <a:off x="0" y="0"/>
          <a:ext cx="0" cy="0"/>
          <a:chOff x="0" y="0"/>
          <a:chExt cx="0" cy="0"/>
        </a:xfrm>
      </p:grpSpPr>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5" name="箭头: 五边形 14"/>
          <p:cNvSpPr/>
          <p:nvPr userDrawn="1"/>
        </p:nvSpPr>
        <p:spPr>
          <a:xfrm>
            <a:off x="0" y="3175000"/>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任务资讯</a:t>
            </a:r>
            <a:endParaRPr lang="zh-CN" altLang="en-US" dirty="0"/>
          </a:p>
        </p:txBody>
      </p:sp>
      <p:sp>
        <p:nvSpPr>
          <p:cNvPr id="16" name="箭头: 五边形 15"/>
          <p:cNvSpPr/>
          <p:nvPr userDrawn="1"/>
        </p:nvSpPr>
        <p:spPr>
          <a:xfrm>
            <a:off x="0" y="383603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
        <p:nvSpPr>
          <p:cNvPr id="17" name="箭头: 五边形 16"/>
          <p:cNvSpPr/>
          <p:nvPr userDrawn="1"/>
        </p:nvSpPr>
        <p:spPr>
          <a:xfrm>
            <a:off x="-6383" y="449707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11" name="箭头: 五边形 10"/>
          <p:cNvSpPr/>
          <p:nvPr userDrawn="1"/>
        </p:nvSpPr>
        <p:spPr>
          <a:xfrm>
            <a:off x="0" y="2455231"/>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任务目标</a:t>
            </a:r>
            <a:endParaRPr lang="zh-CN" altLang="en-US" dirty="0">
              <a:solidFill>
                <a:srgbClr val="FFFF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3">
    <p:spTree>
      <p:nvGrpSpPr>
        <p:cNvPr id="1" name=""/>
        <p:cNvGrpSpPr/>
        <p:nvPr/>
      </p:nvGrpSpPr>
      <p:grpSpPr>
        <a:xfrm>
          <a:off x="0" y="0"/>
          <a:ext cx="0" cy="0"/>
          <a:chOff x="0" y="0"/>
          <a:chExt cx="0" cy="0"/>
        </a:xfrm>
      </p:grpSpPr>
      <p:sp>
        <p:nvSpPr>
          <p:cNvPr id="3" name="箭头: 五边形 2"/>
          <p:cNvSpPr/>
          <p:nvPr userDrawn="1"/>
        </p:nvSpPr>
        <p:spPr>
          <a:xfrm>
            <a:off x="0" y="3150557"/>
            <a:ext cx="1514475" cy="438148"/>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rgbClr val="FFFF00"/>
                </a:solidFill>
              </a:rPr>
              <a:t>任务资讯</a:t>
            </a:r>
            <a:endParaRPr lang="zh-CN" altLang="en-US" dirty="0">
              <a:solidFill>
                <a:srgbClr val="FFFF00"/>
              </a:solidFill>
            </a:endParaRP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E9F1F24C-0B6D-452E-90D0-4621B38EE396}" type="datetime1">
              <a:rPr lang="zh-CN" altLang="en-US" smtClean="0"/>
            </a:fld>
            <a:endParaRPr lang="zh-CN"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cxnSp>
        <p:nvCxnSpPr>
          <p:cNvPr id="9" name="直接连接符​​(S) 8"/>
          <p:cNvCxnSpPr/>
          <p:nvPr userDrawn="1"/>
        </p:nvCxnSpPr>
        <p:spPr>
          <a:xfrm>
            <a:off x="533400" y="110490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10" name="矩形: 圆角 9"/>
          <p:cNvSpPr/>
          <p:nvPr userDrawn="1"/>
        </p:nvSpPr>
        <p:spPr>
          <a:xfrm>
            <a:off x="3781716" y="586886"/>
            <a:ext cx="1610413" cy="463871"/>
          </a:xfrm>
          <a:prstGeom prst="roundRect">
            <a:avLst/>
          </a:prstGeom>
          <a:solidFill>
            <a:schemeClr val="accent1">
              <a:lumMod val="50000"/>
            </a:schemeClr>
          </a:solidFill>
          <a:ln>
            <a:noFill/>
          </a:ln>
          <a:scene3d>
            <a:camera prst="orthographicFront"/>
            <a:lightRig rig="threePt" dir="t"/>
          </a:scene3d>
          <a:sp3d>
            <a:bevelT prst="slop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项目任务实施</a:t>
            </a:r>
            <a:endParaRPr lang="zh-CN" altLang="en-US" dirty="0"/>
          </a:p>
        </p:txBody>
      </p:sp>
      <p:sp>
        <p:nvSpPr>
          <p:cNvPr id="4" name="矩形: 圆角 3"/>
          <p:cNvSpPr/>
          <p:nvPr userDrawn="1"/>
        </p:nvSpPr>
        <p:spPr>
          <a:xfrm>
            <a:off x="612741" y="586887"/>
            <a:ext cx="1395168"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项目目标</a:t>
            </a:r>
            <a:endParaRPr lang="zh-CN" altLang="en-US" dirty="0"/>
          </a:p>
        </p:txBody>
      </p:sp>
      <p:sp>
        <p:nvSpPr>
          <p:cNvPr id="2" name="矩形: 圆角 1"/>
          <p:cNvSpPr/>
          <p:nvPr userDrawn="1"/>
        </p:nvSpPr>
        <p:spPr>
          <a:xfrm>
            <a:off x="2084893" y="586887"/>
            <a:ext cx="1610413" cy="46387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项目学习地图</a:t>
            </a:r>
            <a:endParaRPr lang="zh-CN" altLang="en-US" dirty="0"/>
          </a:p>
        </p:txBody>
      </p:sp>
      <p:sp>
        <p:nvSpPr>
          <p:cNvPr id="13" name="箭头: 五边形 12"/>
          <p:cNvSpPr/>
          <p:nvPr userDrawn="1"/>
        </p:nvSpPr>
        <p:spPr>
          <a:xfrm>
            <a:off x="-1" y="244220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任务目标</a:t>
            </a:r>
            <a:endParaRPr lang="zh-CN" altLang="en-US" dirty="0"/>
          </a:p>
        </p:txBody>
      </p:sp>
      <p:sp>
        <p:nvSpPr>
          <p:cNvPr id="17" name="箭头: 五边形 16"/>
          <p:cNvSpPr/>
          <p:nvPr userDrawn="1"/>
        </p:nvSpPr>
        <p:spPr>
          <a:xfrm>
            <a:off x="-6383" y="4478656"/>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知识拓展</a:t>
            </a:r>
            <a:endParaRPr lang="zh-CN" altLang="en-US" dirty="0"/>
          </a:p>
        </p:txBody>
      </p:sp>
      <p:sp>
        <p:nvSpPr>
          <p:cNvPr id="5" name="箭头: 五边形 4"/>
          <p:cNvSpPr/>
          <p:nvPr userDrawn="1"/>
        </p:nvSpPr>
        <p:spPr>
          <a:xfrm>
            <a:off x="-2" y="1775778"/>
            <a:ext cx="1238250"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任务导读</a:t>
            </a:r>
            <a:endParaRPr lang="zh-CN" altLang="en-US" dirty="0"/>
          </a:p>
        </p:txBody>
      </p:sp>
      <p:sp>
        <p:nvSpPr>
          <p:cNvPr id="18" name="箭头: 五边形 17"/>
          <p:cNvSpPr/>
          <p:nvPr userDrawn="1"/>
        </p:nvSpPr>
        <p:spPr>
          <a:xfrm>
            <a:off x="0" y="3817621"/>
            <a:ext cx="1238248" cy="438148"/>
          </a:xfrm>
          <a:prstGeom prst="homePlat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zh-CN" altLang="en-US" dirty="0"/>
              <a:t>任务实施</a:t>
            </a: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4" Type="http://schemas.openxmlformats.org/officeDocument/2006/relationships/theme" Target="../theme/theme1.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7" Type="http://schemas.openxmlformats.org/officeDocument/2006/relationships/theme" Target="../theme/theme2.xml"/><Relationship Id="rId26" Type="http://schemas.openxmlformats.org/officeDocument/2006/relationships/slideLayout" Target="../slideLayouts/slideLayout49.xml"/><Relationship Id="rId25" Type="http://schemas.openxmlformats.org/officeDocument/2006/relationships/slideLayout" Target="../slideLayouts/slideLayout48.xml"/><Relationship Id="rId24" Type="http://schemas.openxmlformats.org/officeDocument/2006/relationships/slideLayout" Target="../slideLayouts/slideLayout47.xml"/><Relationship Id="rId23" Type="http://schemas.openxmlformats.org/officeDocument/2006/relationships/slideLayout" Target="../slideLayouts/slideLayout46.xml"/><Relationship Id="rId22" Type="http://schemas.openxmlformats.org/officeDocument/2006/relationships/slideLayout" Target="../slideLayouts/slideLayout45.xml"/><Relationship Id="rId21" Type="http://schemas.openxmlformats.org/officeDocument/2006/relationships/slideLayout" Target="../slideLayouts/slideLayout44.xml"/><Relationship Id="rId20" Type="http://schemas.openxmlformats.org/officeDocument/2006/relationships/slideLayout" Target="../slideLayouts/slideLayout43.xml"/><Relationship Id="rId2" Type="http://schemas.openxmlformats.org/officeDocument/2006/relationships/slideLayout" Target="../slideLayouts/slideLayout25.xml"/><Relationship Id="rId19" Type="http://schemas.openxmlformats.org/officeDocument/2006/relationships/slideLayout" Target="../slideLayouts/slideLayout42.xml"/><Relationship Id="rId18" Type="http://schemas.openxmlformats.org/officeDocument/2006/relationships/slideLayout" Target="../slideLayouts/slideLayout41.xml"/><Relationship Id="rId17" Type="http://schemas.openxmlformats.org/officeDocument/2006/relationships/slideLayout" Target="../slideLayouts/slideLayout40.xml"/><Relationship Id="rId16" Type="http://schemas.openxmlformats.org/officeDocument/2006/relationships/slideLayout" Target="../slideLayouts/slideLayout39.xml"/><Relationship Id="rId15" Type="http://schemas.openxmlformats.org/officeDocument/2006/relationships/slideLayout" Target="../slideLayouts/slideLayout38.xml"/><Relationship Id="rId14" Type="http://schemas.openxmlformats.org/officeDocument/2006/relationships/slideLayout" Target="../slideLayouts/slideLayout37.xml"/><Relationship Id="rId13" Type="http://schemas.openxmlformats.org/officeDocument/2006/relationships/slideLayout" Target="../slideLayouts/slideLayout36.xml"/><Relationship Id="rId12" Type="http://schemas.openxmlformats.org/officeDocument/2006/relationships/slideLayout" Target="../slideLayouts/slideLayout35.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44500" y="430609"/>
            <a:ext cx="6996684" cy="640080"/>
          </a:xfrm>
          <a:prstGeom prst="rect">
            <a:avLst/>
          </a:prstGeom>
        </p:spPr>
        <p:txBody>
          <a:bodyPr vert="horz" lIns="91440" tIns="45720" rIns="91440" bIns="45720" rtlCol="0" anchor="t" anchorCtr="0">
            <a:normAutofit/>
          </a:bodyPr>
          <a:lstStyle>
            <a:defPPr>
              <a:defRPr lang="zh-CN"/>
            </a:defPPr>
          </a:lstStyle>
          <a:p>
            <a:pPr rtl="0"/>
            <a:r>
              <a:rPr lang="zh-CN"/>
              <a:t>单击此处编辑母版标题样式</a:t>
            </a:r>
            <a:endParaRPr lang="zh-CN"/>
          </a:p>
        </p:txBody>
      </p:sp>
      <p:sp>
        <p:nvSpPr>
          <p:cNvPr id="3" name="文本占位符 2"/>
          <p:cNvSpPr>
            <a:spLocks noGrp="1"/>
          </p:cNvSpPr>
          <p:nvPr>
            <p:ph type="body" idx="1"/>
          </p:nvPr>
        </p:nvSpPr>
        <p:spPr>
          <a:xfrm>
            <a:off x="419100" y="1447800"/>
            <a:ext cx="5327904" cy="3977640"/>
          </a:xfrm>
          <a:prstGeom prst="rect">
            <a:avLst/>
          </a:prstGeom>
        </p:spPr>
        <p:txBody>
          <a:bodyPr vert="horz" lIns="91440" tIns="45720" rIns="91440" bIns="45720" rtlCol="0">
            <a:normAutofit/>
          </a:bodyPr>
          <a:lstStyle>
            <a:defPPr>
              <a:defRPr lang="zh-CN"/>
            </a:defPPr>
          </a:lstStyle>
          <a:p>
            <a:pPr lvl="0" rtl="0"/>
            <a:r>
              <a:rPr lang="zh-CN"/>
              <a:t>单击此处编辑母版文本样式</a:t>
            </a:r>
            <a:endParaRPr lang="zh-CN"/>
          </a:p>
          <a:p>
            <a:pPr lvl="1" rtl="0"/>
            <a:r>
              <a:rPr lang="zh-CN"/>
              <a:t>第二级</a:t>
            </a:r>
            <a:endParaRPr lang="zh-CN"/>
          </a:p>
          <a:p>
            <a:pPr lvl="2" rtl="0"/>
            <a:r>
              <a:rPr lang="zh-CN"/>
              <a:t>第三级</a:t>
            </a:r>
            <a:endParaRPr lang="zh-CN"/>
          </a:p>
          <a:p>
            <a:pPr lvl="3" rtl="0"/>
            <a:r>
              <a:rPr lang="zh-CN"/>
              <a:t>第四级</a:t>
            </a:r>
            <a:endParaRPr lang="zh-CN"/>
          </a:p>
          <a:p>
            <a:pPr lvl="4" rtl="0"/>
            <a:r>
              <a:rPr lang="zh-CN"/>
              <a:t>第五级</a:t>
            </a:r>
            <a:endParaRPr lang="zh-CN"/>
          </a:p>
        </p:txBody>
      </p:sp>
      <p:sp>
        <p:nvSpPr>
          <p:cNvPr id="4"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288B9EBC-A6D8-49FD-AD14-2A312A02B0EE}" type="datetime1">
              <a:rPr lang="zh-CN" altLang="en-US" smtClean="0"/>
            </a:fld>
            <a:endParaRPr lang="zh-CN" dirty="0"/>
          </a:p>
        </p:txBody>
      </p:sp>
      <p:sp>
        <p:nvSpPr>
          <p:cNvPr id="5"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6" name="灯片编号占位符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sldNum="0" hdr="0" ftr="0" dt="0"/>
  <p:txStyles>
    <p:titleStyle>
      <a:lvl1pPr algn="l" defTabSz="914400" rtl="0" eaLnBrk="1" latinLnBrk="0" hangingPunct="1">
        <a:spcBef>
          <a:spcPct val="0"/>
        </a:spcBef>
        <a:buNone/>
        <a:defRPr lang="zh-CN" sz="2800" kern="1200">
          <a:solidFill>
            <a:schemeClr val="tx1"/>
          </a:solidFill>
          <a:latin typeface="+mn-ea"/>
          <a:ea typeface="+mn-ea"/>
          <a:cs typeface="+mj-cs"/>
        </a:defRPr>
      </a:lvl1pPr>
    </p:titleStyle>
    <p:bodyStyle>
      <a:lvl1pPr marL="0" indent="0" algn="l" defTabSz="914400" rtl="0" eaLnBrk="1" latinLnBrk="0" hangingPunct="1">
        <a:lnSpc>
          <a:spcPct val="100000"/>
        </a:lnSpc>
        <a:spcBef>
          <a:spcPts val="1000"/>
        </a:spcBef>
        <a:spcAft>
          <a:spcPts val="1200"/>
        </a:spcAft>
        <a:buFontTx/>
        <a:buNone/>
        <a:defRPr lang="zh-CN" sz="1400" kern="1200" dirty="0">
          <a:solidFill>
            <a:schemeClr val="tx1"/>
          </a:solidFill>
          <a:latin typeface="+mn-ea"/>
          <a:ea typeface="+mn-ea"/>
          <a:cs typeface="+mn-cs"/>
        </a:defRPr>
      </a:lvl1pPr>
      <a:lvl2pPr marL="2286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a:solidFill>
            <a:schemeClr val="tx1"/>
          </a:solidFill>
          <a:latin typeface="+mn-ea"/>
          <a:ea typeface="+mn-ea"/>
          <a:cs typeface="+mn-cs"/>
        </a:defRPr>
      </a:lvl2pPr>
      <a:lvl3pPr marL="6858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a:solidFill>
            <a:schemeClr val="tx1"/>
          </a:solidFill>
          <a:latin typeface="+mn-ea"/>
          <a:ea typeface="+mn-ea"/>
          <a:cs typeface="+mn-cs"/>
        </a:defRPr>
      </a:lvl3pPr>
      <a:lvl4pPr marL="11430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smtClean="0">
          <a:solidFill>
            <a:schemeClr val="tx1"/>
          </a:solidFill>
          <a:latin typeface="+mn-ea"/>
          <a:ea typeface="+mn-ea"/>
          <a:cs typeface="+mn-cs"/>
        </a:defRPr>
      </a:lvl4pPr>
      <a:lvl5pPr marL="16002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smtClean="0">
          <a:solidFill>
            <a:schemeClr val="tx1"/>
          </a:solidFill>
          <a:latin typeface="+mn-ea"/>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zh-CN" sz="1200" kern="1200" dirty="0" smtClean="0">
          <a:solidFill>
            <a:schemeClr val="tx1"/>
          </a:solidFill>
          <a:latin typeface="+mn-ea"/>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zh-CN" sz="1200" kern="1200" dirty="0" smtClean="0">
          <a:solidFill>
            <a:schemeClr val="tx1"/>
          </a:solidFill>
          <a:latin typeface="+mn-ea"/>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zh-CN" sz="1200" kern="1200" dirty="0" smtClean="0">
          <a:solidFill>
            <a:schemeClr val="tx1"/>
          </a:solidFill>
          <a:latin typeface="+mn-ea"/>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lang="zh-CN" sz="1200" kern="1200">
          <a:solidFill>
            <a:schemeClr val="tx1"/>
          </a:solidFill>
          <a:latin typeface="+mn-ea"/>
          <a:ea typeface="+mn-ea"/>
          <a:cs typeface="+mn-cs"/>
        </a:defRPr>
      </a:lvl9pPr>
    </p:bodyStyle>
    <p:otherStyle>
      <a:defPPr>
        <a:defRPr lang="zh-CN"/>
      </a:defPPr>
      <a:lvl1pPr marL="0" algn="l" defTabSz="914400" rtl="0" eaLnBrk="1" latinLnBrk="0" hangingPunct="1">
        <a:defRPr lang="zh-CN" sz="1800" kern="1200">
          <a:solidFill>
            <a:schemeClr val="tx1"/>
          </a:solidFill>
          <a:latin typeface="+mn-ea"/>
          <a:ea typeface="+mn-ea"/>
          <a:cs typeface="+mn-cs"/>
        </a:defRPr>
      </a:lvl1pPr>
      <a:lvl2pPr marL="457200" algn="l" defTabSz="914400" rtl="0" eaLnBrk="1" latinLnBrk="0" hangingPunct="1">
        <a:defRPr lang="zh-CN" sz="1800" kern="1200">
          <a:solidFill>
            <a:schemeClr val="tx1"/>
          </a:solidFill>
          <a:latin typeface="+mn-ea"/>
          <a:ea typeface="+mn-ea"/>
          <a:cs typeface="+mn-cs"/>
        </a:defRPr>
      </a:lvl2pPr>
      <a:lvl3pPr marL="914400" algn="l" defTabSz="914400" rtl="0" eaLnBrk="1" latinLnBrk="0" hangingPunct="1">
        <a:defRPr lang="zh-CN" sz="1800" kern="1200">
          <a:solidFill>
            <a:schemeClr val="tx1"/>
          </a:solidFill>
          <a:latin typeface="+mn-ea"/>
          <a:ea typeface="+mn-ea"/>
          <a:cs typeface="+mn-cs"/>
        </a:defRPr>
      </a:lvl3pPr>
      <a:lvl4pPr marL="1371600" algn="l" defTabSz="914400" rtl="0" eaLnBrk="1" latinLnBrk="0" hangingPunct="1">
        <a:defRPr lang="zh-CN" sz="1800" kern="1200">
          <a:solidFill>
            <a:schemeClr val="tx1"/>
          </a:solidFill>
          <a:latin typeface="+mn-ea"/>
          <a:ea typeface="+mn-ea"/>
          <a:cs typeface="+mn-cs"/>
        </a:defRPr>
      </a:lvl4pPr>
      <a:lvl5pPr marL="1828800" algn="l" defTabSz="914400" rtl="0" eaLnBrk="1" latinLnBrk="0" hangingPunct="1">
        <a:defRPr lang="zh-CN" sz="1800" kern="1200">
          <a:solidFill>
            <a:schemeClr val="tx1"/>
          </a:solidFill>
          <a:latin typeface="+mn-ea"/>
          <a:ea typeface="+mn-ea"/>
          <a:cs typeface="+mn-cs"/>
        </a:defRPr>
      </a:lvl5pPr>
      <a:lvl6pPr marL="2286000" algn="l" defTabSz="914400" rtl="0" eaLnBrk="1" latinLnBrk="0" hangingPunct="1">
        <a:defRPr lang="zh-CN" sz="1800" kern="1200">
          <a:solidFill>
            <a:schemeClr val="tx1"/>
          </a:solidFill>
          <a:latin typeface="+mn-ea"/>
          <a:ea typeface="+mn-ea"/>
          <a:cs typeface="+mn-cs"/>
        </a:defRPr>
      </a:lvl6pPr>
      <a:lvl7pPr marL="2743200" algn="l" defTabSz="914400" rtl="0" eaLnBrk="1" latinLnBrk="0" hangingPunct="1">
        <a:defRPr lang="zh-CN" sz="1800" kern="1200">
          <a:solidFill>
            <a:schemeClr val="tx1"/>
          </a:solidFill>
          <a:latin typeface="+mn-ea"/>
          <a:ea typeface="+mn-ea"/>
          <a:cs typeface="+mn-cs"/>
        </a:defRPr>
      </a:lvl7pPr>
      <a:lvl8pPr marL="3200400" algn="l" defTabSz="914400" rtl="0" eaLnBrk="1" latinLnBrk="0" hangingPunct="1">
        <a:defRPr lang="zh-CN" sz="1800" kern="1200">
          <a:solidFill>
            <a:schemeClr val="tx1"/>
          </a:solidFill>
          <a:latin typeface="+mn-ea"/>
          <a:ea typeface="+mn-ea"/>
          <a:cs typeface="+mn-cs"/>
        </a:defRPr>
      </a:lvl8pPr>
      <a:lvl9pPr marL="3657600" algn="l" defTabSz="914400" rtl="0" eaLnBrk="1" latinLnBrk="0" hangingPunct="1">
        <a:defRPr lang="zh-CN" sz="1800" kern="1200">
          <a:solidFill>
            <a:schemeClr val="tx1"/>
          </a:solidFill>
          <a:latin typeface="+mn-ea"/>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44500" y="430609"/>
            <a:ext cx="6996684" cy="640080"/>
          </a:xfrm>
          <a:prstGeom prst="rect">
            <a:avLst/>
          </a:prstGeom>
        </p:spPr>
        <p:txBody>
          <a:bodyPr vert="horz" lIns="91440" tIns="45720" rIns="91440" bIns="45720" rtlCol="0" anchor="t" anchorCtr="0">
            <a:normAutofit/>
          </a:bodyPr>
          <a:lstStyle>
            <a:defPPr>
              <a:defRPr lang="zh-CN"/>
            </a:defPPr>
          </a:lstStyle>
          <a:p>
            <a:pPr rtl="0"/>
            <a:r>
              <a:rPr lang="zh-CN"/>
              <a:t>单击此处编辑母版标题样式</a:t>
            </a:r>
            <a:endParaRPr lang="zh-CN"/>
          </a:p>
        </p:txBody>
      </p:sp>
      <p:sp>
        <p:nvSpPr>
          <p:cNvPr id="3" name="文本占位符 2"/>
          <p:cNvSpPr>
            <a:spLocks noGrp="1"/>
          </p:cNvSpPr>
          <p:nvPr>
            <p:ph type="body" idx="1"/>
          </p:nvPr>
        </p:nvSpPr>
        <p:spPr>
          <a:xfrm>
            <a:off x="419100" y="1447800"/>
            <a:ext cx="5327904" cy="3977640"/>
          </a:xfrm>
          <a:prstGeom prst="rect">
            <a:avLst/>
          </a:prstGeom>
        </p:spPr>
        <p:txBody>
          <a:bodyPr vert="horz" lIns="91440" tIns="45720" rIns="91440" bIns="45720" rtlCol="0">
            <a:normAutofit/>
          </a:bodyPr>
          <a:lstStyle>
            <a:defPPr>
              <a:defRPr lang="zh-CN"/>
            </a:defPPr>
          </a:lstStyle>
          <a:p>
            <a:pPr lvl="0" rtl="0"/>
            <a:r>
              <a:rPr lang="zh-CN"/>
              <a:t>单击此处编辑母版文本样式</a:t>
            </a:r>
            <a:endParaRPr lang="zh-CN"/>
          </a:p>
          <a:p>
            <a:pPr lvl="1" rtl="0"/>
            <a:r>
              <a:rPr lang="zh-CN"/>
              <a:t>第二级</a:t>
            </a:r>
            <a:endParaRPr lang="zh-CN"/>
          </a:p>
          <a:p>
            <a:pPr lvl="2" rtl="0"/>
            <a:r>
              <a:rPr lang="zh-CN"/>
              <a:t>第三级</a:t>
            </a:r>
            <a:endParaRPr lang="zh-CN"/>
          </a:p>
          <a:p>
            <a:pPr lvl="3" rtl="0"/>
            <a:r>
              <a:rPr lang="zh-CN"/>
              <a:t>第四级</a:t>
            </a:r>
            <a:endParaRPr lang="zh-CN"/>
          </a:p>
          <a:p>
            <a:pPr lvl="4" rtl="0"/>
            <a:r>
              <a:rPr lang="zh-CN"/>
              <a:t>第五级</a:t>
            </a:r>
            <a:endParaRPr lang="zh-CN"/>
          </a:p>
        </p:txBody>
      </p:sp>
      <p:sp>
        <p:nvSpPr>
          <p:cNvPr id="4"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lang="zh-CN" sz="1200" baseline="0">
                <a:solidFill>
                  <a:schemeClr val="tx1">
                    <a:lumMod val="65000"/>
                    <a:lumOff val="35000"/>
                  </a:schemeClr>
                </a:solidFill>
              </a:defRPr>
            </a:lvl1pPr>
          </a:lstStyle>
          <a:p>
            <a:pPr rtl="0"/>
            <a:fld id="{288B9EBC-A6D8-49FD-AD14-2A312A02B0EE}" type="datetime1">
              <a:rPr lang="zh-CN" altLang="en-US" smtClean="0"/>
            </a:fld>
            <a:endParaRPr lang="zh-CN" dirty="0"/>
          </a:p>
        </p:txBody>
      </p:sp>
      <p:sp>
        <p:nvSpPr>
          <p:cNvPr id="5"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lang="zh-CN" sz="1200" baseline="0">
                <a:solidFill>
                  <a:schemeClr val="tx1">
                    <a:lumMod val="65000"/>
                    <a:lumOff val="35000"/>
                  </a:schemeClr>
                </a:solidFill>
              </a:defRPr>
            </a:lvl1pPr>
          </a:lstStyle>
          <a:p>
            <a:pPr rtl="0"/>
            <a:endParaRPr lang="zh-CN" dirty="0"/>
          </a:p>
        </p:txBody>
      </p:sp>
      <p:sp>
        <p:nvSpPr>
          <p:cNvPr id="6" name="灯片编号占位符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lang="zh-CN" sz="1200" baseline="0">
                <a:solidFill>
                  <a:schemeClr val="tx1">
                    <a:lumMod val="65000"/>
                    <a:lumOff val="35000"/>
                  </a:schemeClr>
                </a:solidFill>
              </a:defRPr>
            </a:lvl1pPr>
          </a:lstStyle>
          <a:p>
            <a:pPr rtl="0"/>
            <a:fld id="{9860EDB8-5305-433F-BE41-D7A86D811DB3}" type="slidenum">
              <a:rPr lang="zh-CN" smtClean="0"/>
            </a:fld>
            <a:endParaRPr lang="zh-CN"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Lst>
  <p:hf sldNum="0" hdr="0" ftr="0" dt="0"/>
  <p:txStyles>
    <p:titleStyle>
      <a:lvl1pPr algn="l" defTabSz="914400" rtl="0" eaLnBrk="1" latinLnBrk="0" hangingPunct="1">
        <a:spcBef>
          <a:spcPct val="0"/>
        </a:spcBef>
        <a:buNone/>
        <a:defRPr lang="zh-CN" sz="2800" kern="1200">
          <a:solidFill>
            <a:schemeClr val="tx1"/>
          </a:solidFill>
          <a:latin typeface="+mn-ea"/>
          <a:ea typeface="+mn-ea"/>
          <a:cs typeface="+mj-cs"/>
        </a:defRPr>
      </a:lvl1pPr>
    </p:titleStyle>
    <p:bodyStyle>
      <a:lvl1pPr marL="0" indent="0" algn="l" defTabSz="914400" rtl="0" eaLnBrk="1" latinLnBrk="0" hangingPunct="1">
        <a:lnSpc>
          <a:spcPct val="100000"/>
        </a:lnSpc>
        <a:spcBef>
          <a:spcPts val="1000"/>
        </a:spcBef>
        <a:spcAft>
          <a:spcPts val="1200"/>
        </a:spcAft>
        <a:buFontTx/>
        <a:buNone/>
        <a:defRPr lang="zh-CN" sz="1400" kern="1200" dirty="0">
          <a:solidFill>
            <a:schemeClr val="tx1"/>
          </a:solidFill>
          <a:latin typeface="+mn-ea"/>
          <a:ea typeface="+mn-ea"/>
          <a:cs typeface="+mn-cs"/>
        </a:defRPr>
      </a:lvl1pPr>
      <a:lvl2pPr marL="2286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a:solidFill>
            <a:schemeClr val="tx1"/>
          </a:solidFill>
          <a:latin typeface="+mn-ea"/>
          <a:ea typeface="+mn-ea"/>
          <a:cs typeface="+mn-cs"/>
        </a:defRPr>
      </a:lvl2pPr>
      <a:lvl3pPr marL="6858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a:solidFill>
            <a:schemeClr val="tx1"/>
          </a:solidFill>
          <a:latin typeface="+mn-ea"/>
          <a:ea typeface="+mn-ea"/>
          <a:cs typeface="+mn-cs"/>
        </a:defRPr>
      </a:lvl3pPr>
      <a:lvl4pPr marL="11430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smtClean="0">
          <a:solidFill>
            <a:schemeClr val="tx1"/>
          </a:solidFill>
          <a:latin typeface="+mn-ea"/>
          <a:ea typeface="+mn-ea"/>
          <a:cs typeface="+mn-cs"/>
        </a:defRPr>
      </a:lvl4pPr>
      <a:lvl5pPr marL="1600200" indent="-228600" algn="l" defTabSz="914400" rtl="0" eaLnBrk="1" latinLnBrk="0" hangingPunct="1">
        <a:lnSpc>
          <a:spcPct val="100000"/>
        </a:lnSpc>
        <a:spcBef>
          <a:spcPts val="1000"/>
        </a:spcBef>
        <a:spcAft>
          <a:spcPts val="1200"/>
        </a:spcAft>
        <a:buFont typeface="Arial" panose="020B0604020202020204" pitchFamily="34" charset="0"/>
        <a:buChar char="•"/>
        <a:defRPr lang="zh-CN" sz="1400" kern="1200" dirty="0" smtClean="0">
          <a:solidFill>
            <a:schemeClr val="tx1"/>
          </a:solidFill>
          <a:latin typeface="+mn-ea"/>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zh-CN" sz="1200" kern="1200" dirty="0" smtClean="0">
          <a:solidFill>
            <a:schemeClr val="tx1"/>
          </a:solidFill>
          <a:latin typeface="+mn-ea"/>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zh-CN" sz="1200" kern="1200" dirty="0" smtClean="0">
          <a:solidFill>
            <a:schemeClr val="tx1"/>
          </a:solidFill>
          <a:latin typeface="+mn-ea"/>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zh-CN" sz="1200" kern="1200" dirty="0" smtClean="0">
          <a:solidFill>
            <a:schemeClr val="tx1"/>
          </a:solidFill>
          <a:latin typeface="+mn-ea"/>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lang="zh-CN" sz="1200" kern="1200">
          <a:solidFill>
            <a:schemeClr val="tx1"/>
          </a:solidFill>
          <a:latin typeface="+mn-ea"/>
          <a:ea typeface="+mn-ea"/>
          <a:cs typeface="+mn-cs"/>
        </a:defRPr>
      </a:lvl9pPr>
    </p:bodyStyle>
    <p:otherStyle>
      <a:defPPr>
        <a:defRPr lang="zh-CN"/>
      </a:defPPr>
      <a:lvl1pPr marL="0" algn="l" defTabSz="914400" rtl="0" eaLnBrk="1" latinLnBrk="0" hangingPunct="1">
        <a:defRPr lang="zh-CN" sz="1800" kern="1200">
          <a:solidFill>
            <a:schemeClr val="tx1"/>
          </a:solidFill>
          <a:latin typeface="+mn-ea"/>
          <a:ea typeface="+mn-ea"/>
          <a:cs typeface="+mn-cs"/>
        </a:defRPr>
      </a:lvl1pPr>
      <a:lvl2pPr marL="457200" algn="l" defTabSz="914400" rtl="0" eaLnBrk="1" latinLnBrk="0" hangingPunct="1">
        <a:defRPr lang="zh-CN" sz="1800" kern="1200">
          <a:solidFill>
            <a:schemeClr val="tx1"/>
          </a:solidFill>
          <a:latin typeface="+mn-ea"/>
          <a:ea typeface="+mn-ea"/>
          <a:cs typeface="+mn-cs"/>
        </a:defRPr>
      </a:lvl2pPr>
      <a:lvl3pPr marL="914400" algn="l" defTabSz="914400" rtl="0" eaLnBrk="1" latinLnBrk="0" hangingPunct="1">
        <a:defRPr lang="zh-CN" sz="1800" kern="1200">
          <a:solidFill>
            <a:schemeClr val="tx1"/>
          </a:solidFill>
          <a:latin typeface="+mn-ea"/>
          <a:ea typeface="+mn-ea"/>
          <a:cs typeface="+mn-cs"/>
        </a:defRPr>
      </a:lvl3pPr>
      <a:lvl4pPr marL="1371600" algn="l" defTabSz="914400" rtl="0" eaLnBrk="1" latinLnBrk="0" hangingPunct="1">
        <a:defRPr lang="zh-CN" sz="1800" kern="1200">
          <a:solidFill>
            <a:schemeClr val="tx1"/>
          </a:solidFill>
          <a:latin typeface="+mn-ea"/>
          <a:ea typeface="+mn-ea"/>
          <a:cs typeface="+mn-cs"/>
        </a:defRPr>
      </a:lvl4pPr>
      <a:lvl5pPr marL="1828800" algn="l" defTabSz="914400" rtl="0" eaLnBrk="1" latinLnBrk="0" hangingPunct="1">
        <a:defRPr lang="zh-CN" sz="1800" kern="1200">
          <a:solidFill>
            <a:schemeClr val="tx1"/>
          </a:solidFill>
          <a:latin typeface="+mn-ea"/>
          <a:ea typeface="+mn-ea"/>
          <a:cs typeface="+mn-cs"/>
        </a:defRPr>
      </a:lvl5pPr>
      <a:lvl6pPr marL="2286000" algn="l" defTabSz="914400" rtl="0" eaLnBrk="1" latinLnBrk="0" hangingPunct="1">
        <a:defRPr lang="zh-CN" sz="1800" kern="1200">
          <a:solidFill>
            <a:schemeClr val="tx1"/>
          </a:solidFill>
          <a:latin typeface="+mn-ea"/>
          <a:ea typeface="+mn-ea"/>
          <a:cs typeface="+mn-cs"/>
        </a:defRPr>
      </a:lvl6pPr>
      <a:lvl7pPr marL="2743200" algn="l" defTabSz="914400" rtl="0" eaLnBrk="1" latinLnBrk="0" hangingPunct="1">
        <a:defRPr lang="zh-CN" sz="1800" kern="1200">
          <a:solidFill>
            <a:schemeClr val="tx1"/>
          </a:solidFill>
          <a:latin typeface="+mn-ea"/>
          <a:ea typeface="+mn-ea"/>
          <a:cs typeface="+mn-cs"/>
        </a:defRPr>
      </a:lvl7pPr>
      <a:lvl8pPr marL="3200400" algn="l" defTabSz="914400" rtl="0" eaLnBrk="1" latinLnBrk="0" hangingPunct="1">
        <a:defRPr lang="zh-CN" sz="1800" kern="1200">
          <a:solidFill>
            <a:schemeClr val="tx1"/>
          </a:solidFill>
          <a:latin typeface="+mn-ea"/>
          <a:ea typeface="+mn-ea"/>
          <a:cs typeface="+mn-cs"/>
        </a:defRPr>
      </a:lvl8pPr>
      <a:lvl9pPr marL="3657600" algn="l" defTabSz="914400" rtl="0" eaLnBrk="1" latinLnBrk="0" hangingPunct="1">
        <a:defRPr lang="zh-CN" sz="1800" kern="1200">
          <a:solidFill>
            <a:schemeClr val="tx1"/>
          </a:solidFill>
          <a:latin typeface="+mn-ea"/>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comments" Target="../comments/comment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11.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image" Target="../media/image14.png"/><Relationship Id="rId3" Type="http://schemas.openxmlformats.org/officeDocument/2006/relationships/tags" Target="../tags/tag22.xml"/><Relationship Id="rId2" Type="http://schemas.openxmlformats.org/officeDocument/2006/relationships/image" Target="../media/image13.png"/><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5.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0.xml"/><Relationship Id="rId2" Type="http://schemas.openxmlformats.org/officeDocument/2006/relationships/image" Target="../media/image16.wmf"/><Relationship Id="rId1" Type="http://schemas.openxmlformats.org/officeDocument/2006/relationships/control" Target="../activeX/activeX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image" Target="../media/image14.png"/><Relationship Id="rId3" Type="http://schemas.openxmlformats.org/officeDocument/2006/relationships/tags" Target="../tags/tag27.xml"/><Relationship Id="rId2" Type="http://schemas.openxmlformats.org/officeDocument/2006/relationships/image" Target="../media/image13.png"/><Relationship Id="rId1" Type="http://schemas.openxmlformats.org/officeDocument/2006/relationships/tags" Target="../tags/tag26.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17.jpeg"/><Relationship Id="rId1" Type="http://schemas.openxmlformats.org/officeDocument/2006/relationships/tags" Target="../tags/tag30.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8.xml"/><Relationship Id="rId2" Type="http://schemas.openxmlformats.org/officeDocument/2006/relationships/tags" Target="../tags/tag31.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32.xml"/><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33.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3.xml"/><Relationship Id="rId3" Type="http://schemas.openxmlformats.org/officeDocument/2006/relationships/hyperlink" Target="https://creativecommons.org/licenses/by-nc-sa/3.0/" TargetMode="External"/><Relationship Id="rId2" Type="http://schemas.openxmlformats.org/officeDocument/2006/relationships/hyperlink" Target="https://www.editage.cn/insights/2013.html" TargetMode="External"/><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34.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35.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image" Target="../media/image14.png"/><Relationship Id="rId3" Type="http://schemas.openxmlformats.org/officeDocument/2006/relationships/tags" Target="../tags/tag37.xml"/><Relationship Id="rId2" Type="http://schemas.openxmlformats.org/officeDocument/2006/relationships/image" Target="../media/image13.png"/><Relationship Id="rId1" Type="http://schemas.openxmlformats.org/officeDocument/2006/relationships/tags" Target="../tags/tag36.xml"/></Relationships>
</file>

<file path=ppt/slides/_rels/slide23.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14.xml"/><Relationship Id="rId3" Type="http://schemas.openxmlformats.org/officeDocument/2006/relationships/image" Target="../media/image20.wmf"/><Relationship Id="rId2" Type="http://schemas.openxmlformats.org/officeDocument/2006/relationships/control" Target="../activeX/activeX2.xml"/><Relationship Id="rId1" Type="http://schemas.openxmlformats.org/officeDocument/2006/relationships/image" Target="../media/image19.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9.jpeg"/></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14.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image" Target="../media/image14.png"/><Relationship Id="rId3" Type="http://schemas.openxmlformats.org/officeDocument/2006/relationships/tags" Target="../tags/tag42.xml"/><Relationship Id="rId2" Type="http://schemas.openxmlformats.org/officeDocument/2006/relationships/image" Target="../media/image13.png"/><Relationship Id="rId1" Type="http://schemas.openxmlformats.org/officeDocument/2006/relationships/tags" Target="../tags/tag41.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31.xml"/><Relationship Id="rId2" Type="http://schemas.openxmlformats.org/officeDocument/2006/relationships/image" Target="../media/image21.png"/><Relationship Id="rId1" Type="http://schemas.openxmlformats.org/officeDocument/2006/relationships/tags" Target="../tags/tag45.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32.xml"/><Relationship Id="rId2" Type="http://schemas.openxmlformats.org/officeDocument/2006/relationships/tags" Target="../tags/tag46.xml"/><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tags" Target="../tags/tag47.xml"/><Relationship Id="rId1" Type="http://schemas.openxmlformats.org/officeDocument/2006/relationships/image" Target="../media/image22.jpe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41.xml"/><Relationship Id="rId3" Type="http://schemas.openxmlformats.org/officeDocument/2006/relationships/tags" Target="../tags/tag48.xml"/><Relationship Id="rId2" Type="http://schemas.openxmlformats.org/officeDocument/2006/relationships/image" Target="../media/image24.png"/><Relationship Id="rId1" Type="http://schemas.openxmlformats.org/officeDocument/2006/relationships/image" Target="../media/image23.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tags" Target="../tags/tag49.xml"/><Relationship Id="rId1" Type="http://schemas.openxmlformats.org/officeDocument/2006/relationships/image" Target="../media/image25.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41.xml"/><Relationship Id="rId3" Type="http://schemas.openxmlformats.org/officeDocument/2006/relationships/tags" Target="../tags/tag51.xml"/><Relationship Id="rId2" Type="http://schemas.openxmlformats.org/officeDocument/2006/relationships/image" Target="../media/image26.png"/><Relationship Id="rId1" Type="http://schemas.openxmlformats.org/officeDocument/2006/relationships/tags" Target="../tags/tag50.xml"/></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6.xml"/><Relationship Id="rId3" Type="http://schemas.openxmlformats.org/officeDocument/2006/relationships/tags" Target="../tags/tag53.xml"/><Relationship Id="rId2" Type="http://schemas.openxmlformats.org/officeDocument/2006/relationships/image" Target="../media/image27.png"/><Relationship Id="rId1" Type="http://schemas.openxmlformats.org/officeDocument/2006/relationships/tags" Target="../tags/tag5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41.xml"/><Relationship Id="rId1" Type="http://schemas.openxmlformats.org/officeDocument/2006/relationships/tags" Target="../tags/tag54.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36.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image" Target="../media/image14.png"/><Relationship Id="rId3" Type="http://schemas.openxmlformats.org/officeDocument/2006/relationships/tags" Target="../tags/tag56.xml"/><Relationship Id="rId2" Type="http://schemas.openxmlformats.org/officeDocument/2006/relationships/image" Target="../media/image13.png"/><Relationship Id="rId1" Type="http://schemas.openxmlformats.org/officeDocument/2006/relationships/tags" Target="../tags/tag55.xml"/></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36.xml"/><Relationship Id="rId3" Type="http://schemas.openxmlformats.org/officeDocument/2006/relationships/tags" Target="../tags/tag60.xml"/><Relationship Id="rId2" Type="http://schemas.openxmlformats.org/officeDocument/2006/relationships/image" Target="../media/image29.png"/><Relationship Id="rId1" Type="http://schemas.openxmlformats.org/officeDocument/2006/relationships/image" Target="../media/image28.png"/></Relationships>
</file>

<file path=ppt/slides/_rels/slide36.xml.rels><?xml version="1.0" encoding="UTF-8" standalone="yes"?>
<Relationships xmlns="http://schemas.openxmlformats.org/package/2006/relationships"><Relationship Id="rId5" Type="http://schemas.openxmlformats.org/officeDocument/2006/relationships/vmlDrawing" Target="../drawings/vmlDrawing3.vml"/><Relationship Id="rId4" Type="http://schemas.openxmlformats.org/officeDocument/2006/relationships/slideLayout" Target="../slideLayouts/slideLayout36.xml"/><Relationship Id="rId3" Type="http://schemas.openxmlformats.org/officeDocument/2006/relationships/image" Target="../media/image30.wmf"/><Relationship Id="rId2" Type="http://schemas.openxmlformats.org/officeDocument/2006/relationships/control" Target="../activeX/activeX3.xml"/><Relationship Id="rId1" Type="http://schemas.openxmlformats.org/officeDocument/2006/relationships/tags" Target="../tags/tag61.xml"/></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36.xml"/><Relationship Id="rId4" Type="http://schemas.openxmlformats.org/officeDocument/2006/relationships/tags" Target="../tags/tag62.xml"/><Relationship Id="rId3" Type="http://schemas.openxmlformats.org/officeDocument/2006/relationships/image" Target="../media/image32.emf"/><Relationship Id="rId2" Type="http://schemas.openxmlformats.org/officeDocument/2006/relationships/image" Target="../media/image4.png"/><Relationship Id="rId1" Type="http://schemas.openxmlformats.org/officeDocument/2006/relationships/image" Target="../media/image31.png"/></Relationships>
</file>

<file path=ppt/slides/_rels/slide38.xml.rels><?xml version="1.0" encoding="UTF-8" standalone="yes"?>
<Relationships xmlns="http://schemas.openxmlformats.org/package/2006/relationships"><Relationship Id="rId6" Type="http://schemas.openxmlformats.org/officeDocument/2006/relationships/slideLayout" Target="../slideLayouts/slideLayout36.xml"/><Relationship Id="rId5" Type="http://schemas.openxmlformats.org/officeDocument/2006/relationships/tags" Target="../tags/tag63.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tags" Target="../tags/tag64.xml"/><Relationship Id="rId1" Type="http://schemas.openxmlformats.org/officeDocument/2006/relationships/image" Target="../media/image37.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image" Target="../media/image6.png"/><Relationship Id="rId1" Type="http://schemas.openxmlformats.org/officeDocument/2006/relationships/tags" Target="../tags/tag1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tags" Target="../tags/tag65.xml"/><Relationship Id="rId1"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tags" Target="../tags/tag66.xml"/><Relationship Id="rId1" Type="http://schemas.openxmlformats.org/officeDocument/2006/relationships/image" Target="../media/image39.png"/></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39.xml"/><Relationship Id="rId3" Type="http://schemas.openxmlformats.org/officeDocument/2006/relationships/tags" Target="../tags/tag67.xml"/><Relationship Id="rId2" Type="http://schemas.openxmlformats.org/officeDocument/2006/relationships/image" Target="../media/image41.wmf"/><Relationship Id="rId1" Type="http://schemas.openxmlformats.org/officeDocument/2006/relationships/image" Target="../media/image40.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tags" Target="../tags/tag68.xml"/><Relationship Id="rId1" Type="http://schemas.openxmlformats.org/officeDocument/2006/relationships/image" Target="../media/image42.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tags" Target="../tags/tag69.xml"/><Relationship Id="rId1" Type="http://schemas.openxmlformats.org/officeDocument/2006/relationships/image" Target="../media/image43.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tags" Target="../tags/tag70.xml"/><Relationship Id="rId1" Type="http://schemas.openxmlformats.org/officeDocument/2006/relationships/image" Target="../media/image44.png"/></Relationships>
</file>

<file path=ppt/slides/_rels/slide46.xml.rels><?xml version="1.0" encoding="UTF-8" standalone="yes"?>
<Relationships xmlns="http://schemas.openxmlformats.org/package/2006/relationships"><Relationship Id="rId8" Type="http://schemas.openxmlformats.org/officeDocument/2006/relationships/slideLayout" Target="../slideLayouts/slideLayout39.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image" Target="../media/image14.png"/><Relationship Id="rId4" Type="http://schemas.openxmlformats.org/officeDocument/2006/relationships/tags" Target="../tags/tag73.xml"/><Relationship Id="rId3" Type="http://schemas.openxmlformats.org/officeDocument/2006/relationships/image" Target="../media/image13.png"/><Relationship Id="rId2" Type="http://schemas.openxmlformats.org/officeDocument/2006/relationships/tags" Target="../tags/tag72.xml"/><Relationship Id="rId1" Type="http://schemas.openxmlformats.org/officeDocument/2006/relationships/tags" Target="../tags/tag7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8.xml"/><Relationship Id="rId3" Type="http://schemas.openxmlformats.org/officeDocument/2006/relationships/tags" Target="../tags/tag15.xml"/><Relationship Id="rId2" Type="http://schemas.openxmlformats.org/officeDocument/2006/relationships/image" Target="../media/image9.sv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6.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7.xml"/><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8.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9.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89969"/>
            <a:ext cx="12192000" cy="2458106"/>
          </a:xfrm>
          <a:prstGeom prst="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6"/>
          <p:cNvSpPr>
            <a:spLocks noGrp="1"/>
          </p:cNvSpPr>
          <p:nvPr>
            <p:ph type="title"/>
          </p:nvPr>
        </p:nvSpPr>
        <p:spPr>
          <a:xfrm>
            <a:off x="299197" y="1538119"/>
            <a:ext cx="11540377" cy="1761806"/>
          </a:xfrm>
        </p:spPr>
        <p:txBody>
          <a:bodyPr rtlCol="0">
            <a:noAutofit/>
          </a:bodyPr>
          <a:lstStyle>
            <a:defPPr>
              <a:defRPr lang="zh-CN"/>
            </a:defPPr>
          </a:lstStyle>
          <a:p>
            <a:pPr rtl="0"/>
            <a:r>
              <a:rPr lang="zh-CN" altLang="en-US" dirty="0">
                <a:solidFill>
                  <a:schemeClr val="bg1"/>
                </a:solidFill>
                <a:latin typeface="华文隶书" panose="02010800040101010101" pitchFamily="2" charset="-122"/>
                <a:ea typeface="华文隶书" panose="02010800040101010101" pitchFamily="2" charset="-122"/>
              </a:rPr>
              <a:t>工作任务五：</a:t>
            </a:r>
            <a:br>
              <a:rPr lang="en-US" altLang="zh-CN" dirty="0">
                <a:solidFill>
                  <a:schemeClr val="bg1"/>
                </a:solidFill>
                <a:latin typeface="华文隶书" panose="02010800040101010101" pitchFamily="2" charset="-122"/>
                <a:ea typeface="华文隶书" panose="02010800040101010101" pitchFamily="2" charset="-122"/>
              </a:rPr>
            </a:br>
            <a:r>
              <a:rPr lang="en-US" altLang="zh-CN" dirty="0">
                <a:solidFill>
                  <a:schemeClr val="bg1"/>
                </a:solidFill>
                <a:latin typeface="华文隶书" panose="02010800040101010101" pitchFamily="2" charset="-122"/>
                <a:ea typeface="华文隶书" panose="02010800040101010101" pitchFamily="2" charset="-122"/>
              </a:rPr>
              <a:t>        </a:t>
            </a:r>
            <a:r>
              <a:rPr lang="zh-CN" altLang="en-US" dirty="0">
                <a:solidFill>
                  <a:schemeClr val="bg1"/>
                </a:solidFill>
                <a:latin typeface="华文隶书" panose="02010800040101010101" pitchFamily="2" charset="-122"/>
                <a:ea typeface="华文隶书" panose="02010800040101010101" pitchFamily="2" charset="-122"/>
              </a:rPr>
              <a:t>液压辅助元件的选用与安装</a:t>
            </a:r>
            <a:r>
              <a:rPr lang="zh-CN" altLang="en-US" dirty="0">
                <a:solidFill>
                  <a:schemeClr val="bg1"/>
                </a:solidFill>
                <a:latin typeface="华文隶书" panose="02010800040101010101" pitchFamily="2" charset="-122"/>
                <a:ea typeface="华文隶书" panose="02010800040101010101" pitchFamily="2" charset="-122"/>
              </a:rPr>
              <a:t>  </a:t>
            </a:r>
            <a:endParaRPr lang="zh-CN" dirty="0">
              <a:solidFill>
                <a:schemeClr val="bg1"/>
              </a:solidFill>
              <a:latin typeface="华文隶书" panose="02010800040101010101" pitchFamily="2" charset="-122"/>
              <a:ea typeface="华文隶书" panose="02010800040101010101" pitchFamily="2" charset="-122"/>
            </a:endParaRPr>
          </a:p>
        </p:txBody>
      </p:sp>
      <p:sp>
        <p:nvSpPr>
          <p:cNvPr id="4" name="菱形 3"/>
          <p:cNvSpPr/>
          <p:nvPr/>
        </p:nvSpPr>
        <p:spPr>
          <a:xfrm>
            <a:off x="6112293" y="3428998"/>
            <a:ext cx="2843177" cy="2858680"/>
          </a:xfrm>
          <a:prstGeom prst="diamond">
            <a:avLst/>
          </a:prstGeom>
          <a:blipFill dpi="0" rotWithShape="1">
            <a:blip r:embed="rId1">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p:cNvSpPr/>
          <p:nvPr/>
        </p:nvSpPr>
        <p:spPr>
          <a:xfrm>
            <a:off x="0" y="3428998"/>
            <a:ext cx="2676525" cy="2600325"/>
          </a:xfrm>
          <a:prstGeom prst="diamond">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p:cNvSpPr/>
          <p:nvPr/>
        </p:nvSpPr>
        <p:spPr>
          <a:xfrm>
            <a:off x="2895691" y="3801387"/>
            <a:ext cx="2997436" cy="2931329"/>
          </a:xfrm>
          <a:prstGeom prst="diamond">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菱形 8"/>
          <p:cNvSpPr/>
          <p:nvPr/>
        </p:nvSpPr>
        <p:spPr>
          <a:xfrm>
            <a:off x="9174636" y="3801387"/>
            <a:ext cx="2997436" cy="2765828"/>
          </a:xfrm>
          <a:prstGeom prst="diamond">
            <a:avLst/>
          </a:prstGeom>
          <a:blipFill dpi="0" rotWithShape="1">
            <a:blip r:embed="rId4">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4297" name="矩形 524296"/>
          <p:cNvSpPr/>
          <p:nvPr/>
        </p:nvSpPr>
        <p:spPr>
          <a:xfrm>
            <a:off x="1592263" y="1393190"/>
            <a:ext cx="7086600" cy="533400"/>
          </a:xfrm>
          <a:prstGeom prst="rect">
            <a:avLst/>
          </a:prstGeom>
          <a:noFill/>
          <a:ln w="9525">
            <a:noFill/>
          </a:ln>
        </p:spPr>
        <p:txBody>
          <a:bodyPr anchor="ctr" anchorCtr="0"/>
          <a:lstStyle>
            <a:lvl1pPr marL="0" lvl="0" indent="0" algn="ctr" defTabSz="914400" rtl="0" eaLnBrk="1" fontAlgn="base" latinLnBrk="0" hangingPunct="1">
              <a:lnSpc>
                <a:spcPct val="100000"/>
              </a:lnSpc>
              <a:spcBef>
                <a:spcPct val="0"/>
              </a:spcBef>
              <a:spcAft>
                <a:spcPct val="0"/>
              </a:spcAft>
              <a:buNone/>
              <a:defRPr sz="4400" u="none" kern="1200" baseline="0">
                <a:solidFill>
                  <a:schemeClr val="tx2"/>
                </a:solidFill>
                <a:latin typeface="Arial" panose="020B0604020202020204" pitchFamily="34" charset="0"/>
                <a:ea typeface="宋体" panose="02010600030101010101" pitchFamily="2" charset="-122"/>
              </a:defRPr>
            </a:lvl1pPr>
          </a:lstStyle>
          <a:p>
            <a:pPr lvl="0" algn="l">
              <a:buClr>
                <a:schemeClr val="accent2"/>
              </a:buClr>
              <a:buSzPct val="150000"/>
              <a:buFont typeface="Wingdings" panose="05000000000000000000" pitchFamily="2" charset="2"/>
              <a:buNone/>
            </a:pPr>
            <a:r>
              <a:rPr altLang="en-US" sz="2800" b="1">
                <a:solidFill>
                  <a:srgbClr val="FF0000"/>
                </a:solidFill>
              </a:rPr>
              <a:t>四、</a:t>
            </a:r>
            <a:r>
              <a:rPr lang="zh-CN" altLang="en-US" sz="2800" b="1" dirty="0">
                <a:solidFill>
                  <a:srgbClr val="FF0000"/>
                </a:solidFill>
              </a:rPr>
              <a:t>过滤器的选用</a:t>
            </a:r>
            <a:endParaRPr lang="zh-CN" altLang="en-US" sz="2800" b="1" dirty="0">
              <a:solidFill>
                <a:srgbClr val="FF0000"/>
              </a:solidFill>
            </a:endParaRPr>
          </a:p>
        </p:txBody>
      </p:sp>
      <p:sp>
        <p:nvSpPr>
          <p:cNvPr id="524298" name="文本占位符 524297"/>
          <p:cNvSpPr>
            <a:spLocks noGrp="1" noRot="1"/>
          </p:cNvSpPr>
          <p:nvPr>
            <p:ph type="body" idx="4294967295"/>
          </p:nvPr>
        </p:nvSpPr>
        <p:spPr>
          <a:xfrm>
            <a:off x="2034540" y="1926590"/>
            <a:ext cx="9869170" cy="2922270"/>
          </a:xfrm>
        </p:spPr>
        <p:txBody>
          <a:bodyPr>
            <a:noAutofit/>
          </a:bodyPr>
          <a:p>
            <a:pPr fontAlgn="auto">
              <a:spcBef>
                <a:spcPts val="0"/>
              </a:spcBef>
              <a:spcAft>
                <a:spcPts val="0"/>
              </a:spcAft>
              <a:buClr>
                <a:schemeClr val="tx1"/>
              </a:buClr>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过滤精度应满足系统要求    </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fontAlgn="auto">
              <a:spcBef>
                <a:spcPts val="0"/>
              </a:spcBef>
              <a:spcAft>
                <a:spcPts val="0"/>
              </a:spcAft>
              <a:buClr>
                <a:schemeClr val="tx1"/>
              </a:buClr>
              <a:buFont typeface="Wingdings" panose="05000000000000000000" pitchFamily="2" charset="2"/>
            </a:pPr>
            <a:r>
              <a:rPr lang="en-US" altLang="zh-CN" sz="2400" dirty="0">
                <a:latin typeface="仿宋" panose="02010609060101010101" pitchFamily="49" charset="-122"/>
                <a:ea typeface="仿宋" panose="02010609060101010101" pitchFamily="49" charset="-122"/>
                <a:cs typeface="仿宋" panose="02010609060101010101" pitchFamily="49" charset="-122"/>
              </a:rPr>
              <a:t>    </a:t>
            </a:r>
            <a:r>
              <a:rPr lang="zh-CN" altLang="en-US" sz="2400" dirty="0">
                <a:latin typeface="仿宋" panose="02010609060101010101" pitchFamily="49" charset="-122"/>
                <a:ea typeface="仿宋" panose="02010609060101010101" pitchFamily="49" charset="-122"/>
                <a:cs typeface="仿宋" panose="02010609060101010101" pitchFamily="49" charset="-122"/>
              </a:rPr>
              <a:t>过滤精度以滤去杂质颗粒的大小来衡量。不同液压系统对过滤器的过滤精度要求见推荐表。</a:t>
            </a:r>
            <a:r>
              <a:rPr lang="en-US" altLang="zh-CN" sz="2400" i="1">
                <a:latin typeface="仿宋" panose="02010609060101010101" pitchFamily="49" charset="-122"/>
                <a:ea typeface="仿宋" panose="02010609060101010101" pitchFamily="49" charset="-122"/>
                <a:cs typeface="仿宋" panose="02010609060101010101" pitchFamily="49" charset="-122"/>
              </a:rPr>
              <a:t>d</a:t>
            </a:r>
            <a:r>
              <a:rPr lang="en-US" altLang="zh-CN" sz="2400">
                <a:latin typeface="仿宋" panose="02010609060101010101" pitchFamily="49" charset="-122"/>
                <a:ea typeface="仿宋" panose="02010609060101010101" pitchFamily="49" charset="-122"/>
                <a:cs typeface="仿宋" panose="02010609060101010101" pitchFamily="49" charset="-122"/>
              </a:rPr>
              <a:t>≥</a:t>
            </a:r>
            <a:r>
              <a:rPr lang="en-US" altLang="zh-CN" sz="2400" i="1">
                <a:latin typeface="仿宋" panose="02010609060101010101" pitchFamily="49" charset="-122"/>
                <a:ea typeface="仿宋" panose="02010609060101010101" pitchFamily="49" charset="-122"/>
                <a:cs typeface="仿宋" panose="02010609060101010101" pitchFamily="49" charset="-122"/>
              </a:rPr>
              <a:t>0.1mm</a:t>
            </a:r>
            <a:r>
              <a:rPr lang="zh-CN" altLang="en-US" sz="2400" dirty="0">
                <a:latin typeface="仿宋" panose="02010609060101010101" pitchFamily="49" charset="-122"/>
                <a:ea typeface="仿宋" panose="02010609060101010101" pitchFamily="49" charset="-122"/>
                <a:cs typeface="仿宋" panose="02010609060101010101" pitchFamily="49" charset="-122"/>
              </a:rPr>
              <a:t>为粗滤器；</a:t>
            </a:r>
            <a:r>
              <a:rPr lang="en-US" altLang="zh-CN" sz="2400" i="1">
                <a:latin typeface="仿宋" panose="02010609060101010101" pitchFamily="49" charset="-122"/>
                <a:ea typeface="仿宋" panose="02010609060101010101" pitchFamily="49" charset="-122"/>
                <a:cs typeface="仿宋" panose="02010609060101010101" pitchFamily="49" charset="-122"/>
              </a:rPr>
              <a:t>d</a:t>
            </a:r>
            <a:r>
              <a:rPr lang="en-US" altLang="zh-CN" sz="2400">
                <a:latin typeface="仿宋" panose="02010609060101010101" pitchFamily="49" charset="-122"/>
                <a:ea typeface="仿宋" panose="02010609060101010101" pitchFamily="49" charset="-122"/>
                <a:cs typeface="仿宋" panose="02010609060101010101" pitchFamily="49" charset="-122"/>
              </a:rPr>
              <a:t>≥</a:t>
            </a:r>
            <a:r>
              <a:rPr lang="en-US" altLang="zh-CN" sz="2400" i="1">
                <a:latin typeface="仿宋" panose="02010609060101010101" pitchFamily="49" charset="-122"/>
                <a:ea typeface="仿宋" panose="02010609060101010101" pitchFamily="49" charset="-122"/>
                <a:cs typeface="仿宋" panose="02010609060101010101" pitchFamily="49" charset="-122"/>
              </a:rPr>
              <a:t>0.01mm</a:t>
            </a:r>
            <a:r>
              <a:rPr lang="zh-CN" altLang="en-US" sz="2400" dirty="0">
                <a:latin typeface="仿宋" panose="02010609060101010101" pitchFamily="49" charset="-122"/>
                <a:ea typeface="仿宋" panose="02010609060101010101" pitchFamily="49" charset="-122"/>
                <a:cs typeface="仿宋" panose="02010609060101010101" pitchFamily="49" charset="-122"/>
              </a:rPr>
              <a:t>为普通滤器；</a:t>
            </a:r>
            <a:r>
              <a:rPr lang="en-US" altLang="zh-CN" sz="2400" i="1">
                <a:latin typeface="仿宋" panose="02010609060101010101" pitchFamily="49" charset="-122"/>
                <a:ea typeface="仿宋" panose="02010609060101010101" pitchFamily="49" charset="-122"/>
                <a:cs typeface="仿宋" panose="02010609060101010101" pitchFamily="49" charset="-122"/>
              </a:rPr>
              <a:t>d</a:t>
            </a:r>
            <a:r>
              <a:rPr lang="en-US" altLang="zh-CN" sz="2400">
                <a:latin typeface="仿宋" panose="02010609060101010101" pitchFamily="49" charset="-122"/>
                <a:ea typeface="仿宋" panose="02010609060101010101" pitchFamily="49" charset="-122"/>
                <a:cs typeface="仿宋" panose="02010609060101010101" pitchFamily="49" charset="-122"/>
              </a:rPr>
              <a:t>≥</a:t>
            </a:r>
            <a:r>
              <a:rPr lang="en-US" altLang="zh-CN" sz="2400" i="1">
                <a:latin typeface="仿宋" panose="02010609060101010101" pitchFamily="49" charset="-122"/>
                <a:ea typeface="仿宋" panose="02010609060101010101" pitchFamily="49" charset="-122"/>
                <a:cs typeface="仿宋" panose="02010609060101010101" pitchFamily="49" charset="-122"/>
              </a:rPr>
              <a:t>0.005mm</a:t>
            </a:r>
            <a:r>
              <a:rPr lang="zh-CN" altLang="en-US" sz="2400" dirty="0">
                <a:latin typeface="仿宋" panose="02010609060101010101" pitchFamily="49" charset="-122"/>
                <a:ea typeface="仿宋" panose="02010609060101010101" pitchFamily="49" charset="-122"/>
                <a:cs typeface="仿宋" panose="02010609060101010101" pitchFamily="49" charset="-122"/>
              </a:rPr>
              <a:t>为精滤器；</a:t>
            </a:r>
            <a:r>
              <a:rPr lang="en-US" altLang="zh-CN" sz="2400" i="1">
                <a:latin typeface="仿宋" panose="02010609060101010101" pitchFamily="49" charset="-122"/>
                <a:ea typeface="仿宋" panose="02010609060101010101" pitchFamily="49" charset="-122"/>
                <a:cs typeface="仿宋" panose="02010609060101010101" pitchFamily="49" charset="-122"/>
              </a:rPr>
              <a:t>d</a:t>
            </a:r>
            <a:r>
              <a:rPr lang="en-US" altLang="zh-CN" sz="2400">
                <a:latin typeface="仿宋" panose="02010609060101010101" pitchFamily="49" charset="-122"/>
                <a:ea typeface="仿宋" panose="02010609060101010101" pitchFamily="49" charset="-122"/>
                <a:cs typeface="仿宋" panose="02010609060101010101" pitchFamily="49" charset="-122"/>
              </a:rPr>
              <a:t>≥</a:t>
            </a:r>
            <a:r>
              <a:rPr lang="en-US" altLang="zh-CN" sz="2400" i="1">
                <a:latin typeface="仿宋" panose="02010609060101010101" pitchFamily="49" charset="-122"/>
                <a:ea typeface="仿宋" panose="02010609060101010101" pitchFamily="49" charset="-122"/>
                <a:cs typeface="仿宋" panose="02010609060101010101" pitchFamily="49" charset="-122"/>
              </a:rPr>
              <a:t>0.001mm</a:t>
            </a:r>
            <a:r>
              <a:rPr lang="zh-CN" altLang="en-US" sz="2400" dirty="0">
                <a:latin typeface="仿宋" panose="02010609060101010101" pitchFamily="49" charset="-122"/>
                <a:ea typeface="仿宋" panose="02010609060101010101" pitchFamily="49" charset="-122"/>
                <a:cs typeface="仿宋" panose="02010609060101010101" pitchFamily="49" charset="-122"/>
              </a:rPr>
              <a:t>为特精滤器。</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fontAlgn="auto">
              <a:spcBef>
                <a:spcPts val="0"/>
              </a:spcBef>
              <a:spcAft>
                <a:spcPts val="0"/>
              </a:spcAft>
              <a:buClr>
                <a:schemeClr val="tx1"/>
              </a:buClr>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要有足够的通油能力    </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fontAlgn="auto">
              <a:spcBef>
                <a:spcPts val="0"/>
              </a:spcBef>
              <a:spcAft>
                <a:spcPts val="0"/>
              </a:spcAft>
              <a:buClr>
                <a:schemeClr val="tx1"/>
              </a:buClr>
              <a:buFont typeface="Wingdings" panose="05000000000000000000" pitchFamily="2" charset="2"/>
            </a:pPr>
            <a:r>
              <a:rPr lang="en-US" altLang="zh-CN" sz="2400" dirty="0">
                <a:latin typeface="仿宋" panose="02010609060101010101" pitchFamily="49" charset="-122"/>
                <a:ea typeface="仿宋" panose="02010609060101010101" pitchFamily="49" charset="-122"/>
                <a:cs typeface="仿宋" panose="02010609060101010101" pitchFamily="49" charset="-122"/>
              </a:rPr>
              <a:t>  </a:t>
            </a:r>
            <a:r>
              <a:rPr lang="zh-CN" altLang="en-US" sz="2400" dirty="0">
                <a:latin typeface="仿宋" panose="02010609060101010101" pitchFamily="49" charset="-122"/>
                <a:ea typeface="仿宋" panose="02010609060101010101" pitchFamily="49" charset="-122"/>
                <a:cs typeface="仿宋" panose="02010609060101010101" pitchFamily="49" charset="-122"/>
              </a:rPr>
              <a:t>通流能力指在一定压力降下允许通过过滤器的最大流量，应结合过滤器在系统中的安装位置选取。</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a:buClr>
                <a:schemeClr val="tx1"/>
              </a:buClr>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要有一定的机械强度，不因液压力而破坏。    </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a:buClr>
                <a:schemeClr val="tx1"/>
              </a:buClr>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要考虑一些特殊要求，如抗腐蚀、磁性、发讯、不停机更换滤芯等。</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a:buClr>
                <a:schemeClr val="tx1"/>
              </a:buClr>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要清洗更换方便。</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p:txBody>
      </p:sp>
      <p:sp>
        <p:nvSpPr>
          <p:cNvPr id="12" name="文本框 11"/>
          <p:cNvSpPr txBox="1"/>
          <p:nvPr userDrawn="1">
            <p:custDataLst>
              <p:tags r:id="rId1"/>
            </p:custDataLst>
          </p:nvPr>
        </p:nvSpPr>
        <p:spPr>
          <a:xfrm>
            <a:off x="8269370" y="604038"/>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custDataLst>
              <p:tags r:id="rId1"/>
            </p:custDataLst>
          </p:nvPr>
        </p:nvPicPr>
        <p:blipFill>
          <a:blip r:embed="rId2"/>
          <a:stretch>
            <a:fillRect/>
          </a:stretch>
        </p:blipFill>
        <p:spPr>
          <a:xfrm>
            <a:off x="3543299" y="2381249"/>
            <a:ext cx="2257425" cy="2257425"/>
          </a:xfrm>
          <a:prstGeom prst="rect">
            <a:avLst/>
          </a:prstGeom>
        </p:spPr>
      </p:pic>
      <p:pic>
        <p:nvPicPr>
          <p:cNvPr id="19458" name="图片 182"/>
          <p:cNvPicPr>
            <a:picLocks noChangeAspect="1" noChangeArrowheads="1"/>
          </p:cNvPicPr>
          <p:nvPr>
            <p:custDataLst>
              <p:tags r:id="rId3"/>
            </p:custDataLst>
          </p:nvPr>
        </p:nvPicPr>
        <p:blipFill>
          <a:blip r:embed="rId4">
            <a:extLst>
              <a:ext uri="{28A0092B-C50C-407E-A947-70E740481C1C}">
                <a14:useLocalDpi xmlns:a14="http://schemas.microsoft.com/office/drawing/2010/main" val="0"/>
              </a:ext>
            </a:extLst>
          </a:blip>
          <a:srcRect/>
          <a:stretch>
            <a:fillRect/>
          </a:stretch>
        </p:blipFill>
        <p:spPr bwMode="auto">
          <a:xfrm>
            <a:off x="7340600" y="2381249"/>
            <a:ext cx="2325672" cy="2257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p:nvPr>
            <p:custDataLst>
              <p:tags r:id="rId5"/>
            </p:custDataLst>
          </p:nvPr>
        </p:nvSpPr>
        <p:spPr>
          <a:xfrm>
            <a:off x="3717290" y="4972050"/>
            <a:ext cx="1666240" cy="368300"/>
          </a:xfrm>
          <a:prstGeom prst="rect">
            <a:avLst/>
          </a:prstGeom>
          <a:noFill/>
        </p:spPr>
        <p:txBody>
          <a:bodyPr wrap="square" rtlCol="0">
            <a:spAutoFit/>
          </a:bodyPr>
          <a:p>
            <a:r>
              <a:rPr lang="en-US" altLang="zh-CN" dirty="0"/>
              <a:t>5.1</a:t>
            </a:r>
            <a:r>
              <a:rPr lang="zh-CN" altLang="en-US" dirty="0"/>
              <a:t>任务实施</a:t>
            </a:r>
            <a:endParaRPr lang="zh-CN" altLang="en-US" dirty="0"/>
          </a:p>
        </p:txBody>
      </p:sp>
      <p:sp>
        <p:nvSpPr>
          <p:cNvPr id="6" name="文本框 5"/>
          <p:cNvSpPr txBox="1"/>
          <p:nvPr>
            <p:custDataLst>
              <p:tags r:id="rId6"/>
            </p:custDataLst>
          </p:nvPr>
        </p:nvSpPr>
        <p:spPr>
          <a:xfrm>
            <a:off x="7822565" y="4972050"/>
            <a:ext cx="2018030" cy="368300"/>
          </a:xfrm>
          <a:prstGeom prst="rect">
            <a:avLst/>
          </a:prstGeom>
          <a:noFill/>
        </p:spPr>
        <p:txBody>
          <a:bodyPr wrap="square" rtlCol="0">
            <a:spAutoFit/>
          </a:bodyPr>
          <a:p>
            <a:r>
              <a:rPr lang="zh-CN" altLang="en-US" dirty="0"/>
              <a:t>任务评价总结</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5" name="Picture 4"/>
          <p:cNvPicPr>
            <a:picLocks noChangeAspect="1"/>
          </p:cNvPicPr>
          <p:nvPr/>
        </p:nvPicPr>
        <p:blipFill>
          <a:blip r:embed="rId1"/>
          <a:stretch>
            <a:fillRect/>
          </a:stretch>
        </p:blipFill>
        <p:spPr>
          <a:xfrm>
            <a:off x="2133600" y="2536825"/>
            <a:ext cx="7620000" cy="3863975"/>
          </a:xfrm>
          <a:prstGeom prst="rect">
            <a:avLst/>
          </a:prstGeom>
          <a:noFill/>
          <a:ln w="9525">
            <a:noFill/>
          </a:ln>
        </p:spPr>
      </p:pic>
      <p:sp>
        <p:nvSpPr>
          <p:cNvPr id="2" name="文本框 1"/>
          <p:cNvSpPr txBox="1"/>
          <p:nvPr>
            <p:custDataLst>
              <p:tags r:id="rId2"/>
            </p:custDataLst>
          </p:nvPr>
        </p:nvSpPr>
        <p:spPr>
          <a:xfrm>
            <a:off x="1505585" y="1327785"/>
            <a:ext cx="3696970" cy="521970"/>
          </a:xfrm>
          <a:prstGeom prst="rect">
            <a:avLst/>
          </a:prstGeom>
          <a:noFill/>
        </p:spPr>
        <p:txBody>
          <a:bodyPr wrap="square" rtlCol="0">
            <a:spAutoFit/>
          </a:bodyPr>
          <a:p>
            <a:r>
              <a:rPr lang="zh-CN" altLang="en-US" sz="2800">
                <a:solidFill>
                  <a:srgbClr val="FF0000"/>
                </a:solidFill>
              </a:rPr>
              <a:t>一、气源装置的组成</a:t>
            </a:r>
            <a:endParaRPr lang="zh-CN" altLang="en-US" sz="2800">
              <a:solidFill>
                <a:srgbClr val="FF0000"/>
              </a:solidFill>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505585" y="1327785"/>
            <a:ext cx="3696970" cy="521970"/>
          </a:xfrm>
          <a:prstGeom prst="rect">
            <a:avLst/>
          </a:prstGeom>
          <a:noFill/>
        </p:spPr>
        <p:txBody>
          <a:bodyPr wrap="square" rtlCol="0">
            <a:spAutoFit/>
          </a:bodyPr>
          <a:p>
            <a:r>
              <a:rPr lang="zh-CN" altLang="en-US" sz="2800">
                <a:solidFill>
                  <a:srgbClr val="FF0000"/>
                </a:solidFill>
              </a:rPr>
              <a:t>一、气源装置</a:t>
            </a:r>
            <a:endParaRPr lang="zh-CN" altLang="en-US" sz="2800">
              <a:solidFill>
                <a:srgbClr val="FF0000"/>
              </a:solidFill>
            </a:endParaRPr>
          </a:p>
        </p:txBody>
      </p:sp>
    </p:spTree>
    <p:controls>
      <mc:AlternateContent xmlns:mc="http://schemas.openxmlformats.org/markup-compatibility/2006">
        <mc:Choice xmlns:v="urn:schemas-microsoft-com:vml" Requires="v">
          <p:control spid="1027" name="" r:id="rId1" imgW="6858000" imgH="4693285"/>
        </mc:Choice>
        <mc:Fallback>
          <p:control name="" r:id="rId1" imgW="6858000" imgH="4693285">
            <p:pic>
              <p:nvPicPr>
                <p:cNvPr id="0" name="Host Control  1026"/>
                <p:cNvPicPr/>
                <p:nvPr/>
              </p:nvPicPr>
              <p:blipFill>
                <a:blip r:embed="rId2"/>
                <a:stretch>
                  <a:fillRect/>
                </a:stretch>
              </p:blipFill>
              <p:spPr>
                <a:xfrm>
                  <a:off x="4067810" y="1726565"/>
                  <a:ext cx="6858000" cy="4693285"/>
                </a:xfrm>
                <a:prstGeom prst="rect">
                  <a:avLst/>
                </a:prstGeom>
                <a:noFill/>
                <a:ln w="9525">
                  <a:noFill/>
                </a:ln>
              </p:spPr>
            </p:pic>
          </p:control>
        </mc:Fallback>
      </mc:AlternateContent>
    </p:controls>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Text Box 3"/>
          <p:cNvSpPr txBox="1"/>
          <p:nvPr/>
        </p:nvSpPr>
        <p:spPr>
          <a:xfrm>
            <a:off x="2286000" y="1295400"/>
            <a:ext cx="7924800" cy="460375"/>
          </a:xfrm>
          <a:prstGeom prst="rect">
            <a:avLst/>
          </a:prstGeom>
          <a:noFill/>
          <a:ln w="9525">
            <a:noFill/>
          </a:ln>
        </p:spPr>
        <p:txBody>
          <a:bodyPr anchor="t" anchorCtr="0">
            <a:spAutoFit/>
          </a:bodyPr>
          <a:p>
            <a:r>
              <a:rPr lang="zh-CN" altLang="en-US" sz="2400" b="1" dirty="0">
                <a:solidFill>
                  <a:srgbClr val="FF33CC"/>
                </a:solidFill>
                <a:latin typeface="楷体_GB2312" pitchFamily="1" charset="-122"/>
                <a:ea typeface="楷体_GB2312" pitchFamily="1" charset="-122"/>
              </a:rPr>
              <a:t>气源装置组成</a:t>
            </a:r>
            <a:endParaRPr lang="zh-CN" altLang="en-US" sz="2400" b="1" dirty="0">
              <a:solidFill>
                <a:srgbClr val="FF33CC"/>
              </a:solidFill>
              <a:latin typeface="楷体_GB2312" pitchFamily="1" charset="-122"/>
              <a:ea typeface="楷体_GB2312" pitchFamily="1" charset="-122"/>
            </a:endParaRPr>
          </a:p>
        </p:txBody>
      </p:sp>
      <p:grpSp>
        <p:nvGrpSpPr>
          <p:cNvPr id="25603" name="Group 5"/>
          <p:cNvGrpSpPr/>
          <p:nvPr/>
        </p:nvGrpSpPr>
        <p:grpSpPr>
          <a:xfrm>
            <a:off x="5181600" y="2871788"/>
            <a:ext cx="3505200" cy="457200"/>
            <a:chOff x="1296" y="1008"/>
            <a:chExt cx="2208" cy="288"/>
          </a:xfrm>
        </p:grpSpPr>
        <p:sp>
          <p:nvSpPr>
            <p:cNvPr id="25604" name="Oval 5"/>
            <p:cNvSpPr/>
            <p:nvPr/>
          </p:nvSpPr>
          <p:spPr>
            <a:xfrm>
              <a:off x="1296" y="1074"/>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round/>
              <a:headEnd type="none" w="med" len="med"/>
              <a:tailEnd type="none" w="med" len="med"/>
            </a:ln>
          </p:spPr>
          <p:txBody>
            <a:bodyPr wrap="none" anchor="ctr" anchorCtr="0"/>
            <a:p>
              <a:pPr>
                <a:spcBef>
                  <a:spcPct val="0"/>
                </a:spcBef>
              </a:pPr>
              <a:endParaRPr lang="zh-CN" altLang="en-US" sz="1800" dirty="0">
                <a:solidFill>
                  <a:schemeClr val="tx1"/>
                </a:solidFill>
                <a:latin typeface="Arial" panose="020B0604020202020204" pitchFamily="34" charset="0"/>
                <a:ea typeface="宋体" panose="02010600030101010101" pitchFamily="2" charset="-122"/>
              </a:endParaRPr>
            </a:p>
          </p:txBody>
        </p:sp>
        <p:grpSp>
          <p:nvGrpSpPr>
            <p:cNvPr id="25605" name="Group 6"/>
            <p:cNvGrpSpPr/>
            <p:nvPr/>
          </p:nvGrpSpPr>
          <p:grpSpPr>
            <a:xfrm>
              <a:off x="1488" y="1008"/>
              <a:ext cx="2016" cy="288"/>
              <a:chOff x="1536" y="1470"/>
              <a:chExt cx="3078" cy="288"/>
            </a:xfrm>
          </p:grpSpPr>
          <p:sp>
            <p:nvSpPr>
              <p:cNvPr id="25606" name="Line 7"/>
              <p:cNvSpPr/>
              <p:nvPr/>
            </p:nvSpPr>
            <p:spPr>
              <a:xfrm flipV="1">
                <a:off x="1536" y="1603"/>
                <a:ext cx="218" cy="5"/>
              </a:xfrm>
              <a:prstGeom prst="line">
                <a:avLst/>
              </a:prstGeom>
              <a:ln w="12700" cap="rnd" cmpd="sng">
                <a:solidFill>
                  <a:schemeClr val="tx1"/>
                </a:solidFill>
                <a:prstDash val="sysDot"/>
                <a:round/>
                <a:headEnd type="none" w="med" len="med"/>
                <a:tailEnd type="none" w="med" len="med"/>
              </a:ln>
            </p:spPr>
          </p:sp>
          <p:sp>
            <p:nvSpPr>
              <p:cNvPr id="25607" name="AutoShape 8"/>
              <p:cNvSpPr/>
              <p:nvPr/>
            </p:nvSpPr>
            <p:spPr>
              <a:xfrm>
                <a:off x="1686" y="1470"/>
                <a:ext cx="2928" cy="288"/>
              </a:xfrm>
              <a:prstGeom prst="roundRect">
                <a:avLst>
                  <a:gd name="adj" fmla="val 50000"/>
                </a:avLst>
              </a:prstGeom>
              <a:solidFill>
                <a:srgbClr val="CCFFFF"/>
              </a:solidFill>
              <a:ln w="9525" cap="rnd" cmpd="sng">
                <a:solidFill>
                  <a:schemeClr val="tx1"/>
                </a:solidFill>
                <a:prstDash val="sysDot"/>
                <a:round/>
                <a:headEnd type="none" w="med" len="med"/>
                <a:tailEnd type="none" w="med" len="med"/>
              </a:ln>
            </p:spPr>
            <p:txBody>
              <a:bodyPr wrap="none" anchor="ctr" anchorCtr="0"/>
              <a:p>
                <a:pPr>
                  <a:spcBef>
                    <a:spcPct val="0"/>
                  </a:spcBef>
                </a:pPr>
                <a:endParaRPr lang="zh-CN" altLang="en-US" sz="1800" dirty="0">
                  <a:solidFill>
                    <a:schemeClr val="tx1"/>
                  </a:solidFill>
                  <a:latin typeface="Arial" panose="020B0604020202020204" pitchFamily="34" charset="0"/>
                  <a:ea typeface="宋体" panose="02010600030101010101" pitchFamily="2" charset="-122"/>
                </a:endParaRPr>
              </a:p>
            </p:txBody>
          </p:sp>
        </p:grpSp>
      </p:grpSp>
      <p:grpSp>
        <p:nvGrpSpPr>
          <p:cNvPr id="25608" name="Group 10"/>
          <p:cNvGrpSpPr/>
          <p:nvPr/>
        </p:nvGrpSpPr>
        <p:grpSpPr>
          <a:xfrm>
            <a:off x="5181600" y="3557588"/>
            <a:ext cx="3505200" cy="457200"/>
            <a:chOff x="1296" y="1440"/>
            <a:chExt cx="2208" cy="288"/>
          </a:xfrm>
        </p:grpSpPr>
        <p:sp>
          <p:nvSpPr>
            <p:cNvPr id="25609" name="Oval 10"/>
            <p:cNvSpPr/>
            <p:nvPr/>
          </p:nvSpPr>
          <p:spPr>
            <a:xfrm>
              <a:off x="1296" y="1500"/>
              <a:ext cx="144" cy="144"/>
            </a:xfrm>
            <a:prstGeom prst="ellipse">
              <a:avLst/>
            </a:prstGeom>
            <a:gradFill rotWithShape="1">
              <a:gsLst>
                <a:gs pos="0">
                  <a:srgbClr val="DCDC48"/>
                </a:gs>
                <a:gs pos="100000">
                  <a:srgbClr val="939330"/>
                </a:gs>
              </a:gsLst>
              <a:path path="shape">
                <a:fillToRect l="50000" t="50000" r="50000" b="50000"/>
              </a:path>
              <a:tileRect/>
            </a:gradFill>
            <a:ln w="19050" cap="flat" cmpd="sng">
              <a:solidFill>
                <a:schemeClr val="bg1"/>
              </a:solidFill>
              <a:prstDash val="solid"/>
              <a:round/>
              <a:headEnd type="none" w="med" len="med"/>
              <a:tailEnd type="none" w="med" len="med"/>
            </a:ln>
          </p:spPr>
          <p:txBody>
            <a:bodyPr wrap="none" anchor="ctr" anchorCtr="0"/>
            <a:p>
              <a:pPr>
                <a:spcBef>
                  <a:spcPct val="0"/>
                </a:spcBef>
              </a:pPr>
              <a:endParaRPr lang="zh-CN" altLang="en-US" sz="1800" dirty="0">
                <a:solidFill>
                  <a:schemeClr val="tx1"/>
                </a:solidFill>
                <a:latin typeface="Arial" panose="020B0604020202020204" pitchFamily="34" charset="0"/>
                <a:ea typeface="宋体" panose="02010600030101010101" pitchFamily="2" charset="-122"/>
              </a:endParaRPr>
            </a:p>
          </p:txBody>
        </p:sp>
        <p:grpSp>
          <p:nvGrpSpPr>
            <p:cNvPr id="25610" name="Group 11"/>
            <p:cNvGrpSpPr/>
            <p:nvPr/>
          </p:nvGrpSpPr>
          <p:grpSpPr>
            <a:xfrm>
              <a:off x="1488" y="1440"/>
              <a:ext cx="2016" cy="288"/>
              <a:chOff x="1536" y="1470"/>
              <a:chExt cx="3078" cy="288"/>
            </a:xfrm>
          </p:grpSpPr>
          <p:sp>
            <p:nvSpPr>
              <p:cNvPr id="25611" name="Line 12"/>
              <p:cNvSpPr/>
              <p:nvPr/>
            </p:nvSpPr>
            <p:spPr>
              <a:xfrm flipV="1">
                <a:off x="1536" y="1603"/>
                <a:ext cx="218" cy="5"/>
              </a:xfrm>
              <a:prstGeom prst="line">
                <a:avLst/>
              </a:prstGeom>
              <a:ln w="12700" cap="rnd" cmpd="sng">
                <a:solidFill>
                  <a:schemeClr val="tx1"/>
                </a:solidFill>
                <a:prstDash val="sysDot"/>
                <a:round/>
                <a:headEnd type="none" w="med" len="med"/>
                <a:tailEnd type="none" w="med" len="med"/>
              </a:ln>
            </p:spPr>
          </p:sp>
          <p:sp>
            <p:nvSpPr>
              <p:cNvPr id="25612" name="AutoShape 13"/>
              <p:cNvSpPr/>
              <p:nvPr/>
            </p:nvSpPr>
            <p:spPr>
              <a:xfrm>
                <a:off x="1686" y="1470"/>
                <a:ext cx="2928" cy="288"/>
              </a:xfrm>
              <a:prstGeom prst="roundRect">
                <a:avLst>
                  <a:gd name="adj" fmla="val 50000"/>
                </a:avLst>
              </a:prstGeom>
              <a:solidFill>
                <a:srgbClr val="CCFFFF"/>
              </a:solidFill>
              <a:ln w="9525" cap="rnd" cmpd="sng">
                <a:solidFill>
                  <a:schemeClr val="tx1"/>
                </a:solidFill>
                <a:prstDash val="sysDot"/>
                <a:round/>
                <a:headEnd type="none" w="med" len="med"/>
                <a:tailEnd type="none" w="med" len="med"/>
              </a:ln>
            </p:spPr>
            <p:txBody>
              <a:bodyPr wrap="none" anchor="ctr" anchorCtr="0"/>
              <a:p>
                <a:pPr>
                  <a:spcBef>
                    <a:spcPct val="0"/>
                  </a:spcBef>
                </a:pPr>
                <a:endParaRPr lang="zh-CN" altLang="en-US" sz="1800" dirty="0">
                  <a:solidFill>
                    <a:schemeClr val="tx1"/>
                  </a:solidFill>
                  <a:latin typeface="Arial" panose="020B0604020202020204" pitchFamily="34" charset="0"/>
                  <a:ea typeface="宋体" panose="02010600030101010101" pitchFamily="2" charset="-122"/>
                </a:endParaRPr>
              </a:p>
            </p:txBody>
          </p:sp>
        </p:grpSp>
      </p:grpSp>
      <p:grpSp>
        <p:nvGrpSpPr>
          <p:cNvPr id="25613" name="Group 15"/>
          <p:cNvGrpSpPr/>
          <p:nvPr/>
        </p:nvGrpSpPr>
        <p:grpSpPr>
          <a:xfrm>
            <a:off x="5181600" y="4252913"/>
            <a:ext cx="3505200" cy="457200"/>
            <a:chOff x="1296" y="1878"/>
            <a:chExt cx="2208" cy="288"/>
          </a:xfrm>
        </p:grpSpPr>
        <p:sp>
          <p:nvSpPr>
            <p:cNvPr id="25614" name="Oval 15"/>
            <p:cNvSpPr/>
            <p:nvPr/>
          </p:nvSpPr>
          <p:spPr>
            <a:xfrm>
              <a:off x="1296" y="1944"/>
              <a:ext cx="144" cy="144"/>
            </a:xfrm>
            <a:prstGeom prst="ellipse">
              <a:avLst/>
            </a:prstGeom>
            <a:solidFill>
              <a:srgbClr val="66CCFF"/>
            </a:solidFill>
            <a:ln w="19050" cap="flat" cmpd="sng">
              <a:solidFill>
                <a:schemeClr val="bg1"/>
              </a:solidFill>
              <a:prstDash val="solid"/>
              <a:round/>
              <a:headEnd type="none" w="med" len="med"/>
              <a:tailEnd type="none" w="med" len="med"/>
            </a:ln>
          </p:spPr>
          <p:txBody>
            <a:bodyPr wrap="none" anchor="ctr" anchorCtr="0"/>
            <a:p>
              <a:pPr>
                <a:spcBef>
                  <a:spcPct val="0"/>
                </a:spcBef>
              </a:pPr>
              <a:endParaRPr lang="zh-CN" altLang="en-US" sz="1800" dirty="0">
                <a:solidFill>
                  <a:schemeClr val="tx1"/>
                </a:solidFill>
                <a:latin typeface="Arial" panose="020B0604020202020204" pitchFamily="34" charset="0"/>
                <a:ea typeface="宋体" panose="02010600030101010101" pitchFamily="2" charset="-122"/>
              </a:endParaRPr>
            </a:p>
          </p:txBody>
        </p:sp>
        <p:grpSp>
          <p:nvGrpSpPr>
            <p:cNvPr id="25615" name="Group 16"/>
            <p:cNvGrpSpPr/>
            <p:nvPr/>
          </p:nvGrpSpPr>
          <p:grpSpPr>
            <a:xfrm>
              <a:off x="1488" y="1878"/>
              <a:ext cx="2016" cy="288"/>
              <a:chOff x="1536" y="1470"/>
              <a:chExt cx="3078" cy="288"/>
            </a:xfrm>
          </p:grpSpPr>
          <p:sp>
            <p:nvSpPr>
              <p:cNvPr id="25616" name="Line 17"/>
              <p:cNvSpPr/>
              <p:nvPr/>
            </p:nvSpPr>
            <p:spPr>
              <a:xfrm flipV="1">
                <a:off x="1536" y="1603"/>
                <a:ext cx="218" cy="5"/>
              </a:xfrm>
              <a:prstGeom prst="line">
                <a:avLst/>
              </a:prstGeom>
              <a:ln w="12700" cap="rnd" cmpd="sng">
                <a:solidFill>
                  <a:schemeClr val="tx1"/>
                </a:solidFill>
                <a:prstDash val="sysDot"/>
                <a:round/>
                <a:headEnd type="none" w="med" len="med"/>
                <a:tailEnd type="none" w="med" len="med"/>
              </a:ln>
            </p:spPr>
          </p:sp>
          <p:sp>
            <p:nvSpPr>
              <p:cNvPr id="25617" name="AutoShape 18"/>
              <p:cNvSpPr/>
              <p:nvPr/>
            </p:nvSpPr>
            <p:spPr>
              <a:xfrm>
                <a:off x="1686" y="1470"/>
                <a:ext cx="2928" cy="288"/>
              </a:xfrm>
              <a:prstGeom prst="roundRect">
                <a:avLst>
                  <a:gd name="adj" fmla="val 50000"/>
                </a:avLst>
              </a:prstGeom>
              <a:solidFill>
                <a:srgbClr val="CCFFFF"/>
              </a:solidFill>
              <a:ln w="9525" cap="rnd" cmpd="sng">
                <a:solidFill>
                  <a:schemeClr val="tx1"/>
                </a:solidFill>
                <a:prstDash val="sysDot"/>
                <a:round/>
                <a:headEnd type="none" w="med" len="med"/>
                <a:tailEnd type="none" w="med" len="med"/>
              </a:ln>
            </p:spPr>
            <p:txBody>
              <a:bodyPr wrap="none" anchor="ctr" anchorCtr="0"/>
              <a:p>
                <a:pPr>
                  <a:spcBef>
                    <a:spcPct val="0"/>
                  </a:spcBef>
                </a:pPr>
                <a:endParaRPr lang="zh-CN" altLang="en-US" sz="1800" dirty="0">
                  <a:solidFill>
                    <a:schemeClr val="tx1"/>
                  </a:solidFill>
                  <a:latin typeface="Arial" panose="020B0604020202020204" pitchFamily="34" charset="0"/>
                  <a:ea typeface="宋体" panose="02010600030101010101" pitchFamily="2" charset="-122"/>
                </a:endParaRPr>
              </a:p>
            </p:txBody>
          </p:sp>
        </p:grpSp>
      </p:grpSp>
      <p:sp>
        <p:nvSpPr>
          <p:cNvPr id="25618" name="Rectangle 29"/>
          <p:cNvSpPr/>
          <p:nvPr/>
        </p:nvSpPr>
        <p:spPr>
          <a:xfrm>
            <a:off x="6096000" y="2833688"/>
            <a:ext cx="2327910" cy="521970"/>
          </a:xfrm>
          <a:prstGeom prst="rect">
            <a:avLst/>
          </a:prstGeom>
          <a:noFill/>
          <a:ln w="9525">
            <a:noFill/>
          </a:ln>
        </p:spPr>
        <p:txBody>
          <a:bodyPr wrap="none" anchor="t" anchorCtr="0">
            <a:spAutoFit/>
          </a:bodyPr>
          <a:p>
            <a:pPr eaLnBrk="0" hangingPunct="0">
              <a:spcBef>
                <a:spcPct val="0"/>
              </a:spcBef>
            </a:pPr>
            <a:r>
              <a:rPr lang="zh-CN" altLang="en-US" sz="2800" b="1" dirty="0">
                <a:solidFill>
                  <a:schemeClr val="tx2"/>
                </a:solidFill>
                <a:latin typeface="Arial" panose="020B0604020202020204" pitchFamily="34" charset="0"/>
                <a:ea typeface="楷体_GB2312" pitchFamily="1" charset="-122"/>
              </a:rPr>
              <a:t>气源发生装置</a:t>
            </a:r>
            <a:endParaRPr lang="zh-CN" altLang="en-US" sz="2800" b="1" dirty="0">
              <a:solidFill>
                <a:schemeClr val="tx2"/>
              </a:solidFill>
              <a:latin typeface="Arial" panose="020B0604020202020204" pitchFamily="34" charset="0"/>
              <a:ea typeface="楷体_GB2312" pitchFamily="1" charset="-122"/>
            </a:endParaRPr>
          </a:p>
        </p:txBody>
      </p:sp>
      <p:sp>
        <p:nvSpPr>
          <p:cNvPr id="25619" name="Rectangle 30"/>
          <p:cNvSpPr/>
          <p:nvPr/>
        </p:nvSpPr>
        <p:spPr>
          <a:xfrm>
            <a:off x="5638800" y="3519488"/>
            <a:ext cx="3042920" cy="521970"/>
          </a:xfrm>
          <a:prstGeom prst="rect">
            <a:avLst/>
          </a:prstGeom>
          <a:noFill/>
          <a:ln w="9525">
            <a:noFill/>
          </a:ln>
        </p:spPr>
        <p:txBody>
          <a:bodyPr wrap="none" anchor="t" anchorCtr="0">
            <a:spAutoFit/>
          </a:bodyPr>
          <a:p>
            <a:pPr eaLnBrk="0" hangingPunct="0">
              <a:spcBef>
                <a:spcPct val="0"/>
              </a:spcBef>
            </a:pPr>
            <a:r>
              <a:rPr lang="zh-CN" altLang="en-US" sz="2800" b="1" dirty="0">
                <a:solidFill>
                  <a:schemeClr val="tx2"/>
                </a:solidFill>
                <a:latin typeface="Arial" panose="020B0604020202020204" pitchFamily="34" charset="0"/>
                <a:ea typeface="楷体_GB2312" pitchFamily="1" charset="-122"/>
              </a:rPr>
              <a:t>压缩空气净化设备</a:t>
            </a:r>
            <a:endParaRPr lang="zh-CN" altLang="en-US" sz="2800" b="1" dirty="0">
              <a:solidFill>
                <a:schemeClr val="tx2"/>
              </a:solidFill>
              <a:latin typeface="Arial" panose="020B0604020202020204" pitchFamily="34" charset="0"/>
              <a:ea typeface="楷体_GB2312" pitchFamily="1" charset="-122"/>
            </a:endParaRPr>
          </a:p>
        </p:txBody>
      </p:sp>
      <p:sp>
        <p:nvSpPr>
          <p:cNvPr id="25620" name="Rectangle 31"/>
          <p:cNvSpPr/>
          <p:nvPr/>
        </p:nvSpPr>
        <p:spPr>
          <a:xfrm>
            <a:off x="6470650" y="4219575"/>
            <a:ext cx="1612900" cy="521970"/>
          </a:xfrm>
          <a:prstGeom prst="rect">
            <a:avLst/>
          </a:prstGeom>
          <a:noFill/>
          <a:ln w="9525">
            <a:noFill/>
          </a:ln>
        </p:spPr>
        <p:txBody>
          <a:bodyPr wrap="none" anchor="t" anchorCtr="0">
            <a:spAutoFit/>
          </a:bodyPr>
          <a:p>
            <a:pPr eaLnBrk="0" hangingPunct="0">
              <a:spcBef>
                <a:spcPct val="0"/>
              </a:spcBef>
            </a:pPr>
            <a:r>
              <a:rPr lang="zh-CN" altLang="en-US" sz="2800" b="1" dirty="0">
                <a:solidFill>
                  <a:schemeClr val="tx2"/>
                </a:solidFill>
                <a:latin typeface="Arial" panose="020B0604020202020204" pitchFamily="34" charset="0"/>
                <a:ea typeface="楷体_GB2312" pitchFamily="1" charset="-122"/>
              </a:rPr>
              <a:t>管道系统</a:t>
            </a:r>
            <a:endParaRPr lang="zh-CN" altLang="en-US" sz="2800" b="1" dirty="0">
              <a:solidFill>
                <a:schemeClr val="tx2"/>
              </a:solidFill>
              <a:latin typeface="Arial" panose="020B0604020202020204" pitchFamily="34" charset="0"/>
              <a:ea typeface="楷体_GB2312" pitchFamily="1" charset="-122"/>
            </a:endParaRPr>
          </a:p>
        </p:txBody>
      </p:sp>
      <p:grpSp>
        <p:nvGrpSpPr>
          <p:cNvPr id="25621" name="Group 23"/>
          <p:cNvGrpSpPr/>
          <p:nvPr/>
        </p:nvGrpSpPr>
        <p:grpSpPr>
          <a:xfrm>
            <a:off x="5181600" y="4938713"/>
            <a:ext cx="3505200" cy="457200"/>
            <a:chOff x="1296" y="2310"/>
            <a:chExt cx="2208" cy="288"/>
          </a:xfrm>
        </p:grpSpPr>
        <p:sp>
          <p:nvSpPr>
            <p:cNvPr id="25622" name="Oval 5"/>
            <p:cNvSpPr/>
            <p:nvPr/>
          </p:nvSpPr>
          <p:spPr>
            <a:xfrm>
              <a:off x="1296" y="2376"/>
              <a:ext cx="144" cy="144"/>
            </a:xfrm>
            <a:prstGeom prst="ellipse">
              <a:avLst/>
            </a:prstGeom>
            <a:gradFill rotWithShape="1">
              <a:gsLst>
                <a:gs pos="0">
                  <a:srgbClr val="E96E29"/>
                </a:gs>
                <a:gs pos="100000">
                  <a:srgbClr val="9B491B"/>
                </a:gs>
              </a:gsLst>
              <a:path path="shape">
                <a:fillToRect l="50000" t="50000" r="50000" b="50000"/>
              </a:path>
              <a:tileRect/>
            </a:gradFill>
            <a:ln w="19050" cap="flat" cmpd="sng">
              <a:solidFill>
                <a:schemeClr val="bg1"/>
              </a:solidFill>
              <a:prstDash val="solid"/>
              <a:round/>
              <a:headEnd type="none" w="med" len="med"/>
              <a:tailEnd type="none" w="med" len="med"/>
            </a:ln>
          </p:spPr>
          <p:txBody>
            <a:bodyPr wrap="none" anchor="ctr" anchorCtr="0"/>
            <a:p>
              <a:pPr>
                <a:spcBef>
                  <a:spcPct val="0"/>
                </a:spcBef>
              </a:pPr>
              <a:endParaRPr lang="zh-CN" altLang="en-US" sz="1800" dirty="0">
                <a:solidFill>
                  <a:schemeClr val="tx1"/>
                </a:solidFill>
                <a:latin typeface="Arial" panose="020B0604020202020204" pitchFamily="34" charset="0"/>
                <a:ea typeface="宋体" panose="02010600030101010101" pitchFamily="2" charset="-122"/>
              </a:endParaRPr>
            </a:p>
          </p:txBody>
        </p:sp>
        <p:grpSp>
          <p:nvGrpSpPr>
            <p:cNvPr id="25623" name="Group 6"/>
            <p:cNvGrpSpPr/>
            <p:nvPr/>
          </p:nvGrpSpPr>
          <p:grpSpPr>
            <a:xfrm>
              <a:off x="1488" y="2310"/>
              <a:ext cx="2016" cy="288"/>
              <a:chOff x="1536" y="1470"/>
              <a:chExt cx="3078" cy="288"/>
            </a:xfrm>
          </p:grpSpPr>
          <p:sp>
            <p:nvSpPr>
              <p:cNvPr id="25624" name="Line 7"/>
              <p:cNvSpPr/>
              <p:nvPr/>
            </p:nvSpPr>
            <p:spPr>
              <a:xfrm flipV="1">
                <a:off x="1536" y="1603"/>
                <a:ext cx="218" cy="5"/>
              </a:xfrm>
              <a:prstGeom prst="line">
                <a:avLst/>
              </a:prstGeom>
              <a:ln w="12700" cap="rnd" cmpd="sng">
                <a:solidFill>
                  <a:schemeClr val="tx1"/>
                </a:solidFill>
                <a:prstDash val="sysDot"/>
                <a:round/>
                <a:headEnd type="none" w="med" len="med"/>
                <a:tailEnd type="none" w="med" len="med"/>
              </a:ln>
            </p:spPr>
          </p:sp>
          <p:sp>
            <p:nvSpPr>
              <p:cNvPr id="25625" name="AutoShape 8"/>
              <p:cNvSpPr/>
              <p:nvPr/>
            </p:nvSpPr>
            <p:spPr>
              <a:xfrm>
                <a:off x="1686" y="1470"/>
                <a:ext cx="2928" cy="288"/>
              </a:xfrm>
              <a:prstGeom prst="roundRect">
                <a:avLst>
                  <a:gd name="adj" fmla="val 50000"/>
                </a:avLst>
              </a:prstGeom>
              <a:solidFill>
                <a:srgbClr val="CCFFFF"/>
              </a:solidFill>
              <a:ln w="9525" cap="rnd" cmpd="sng">
                <a:solidFill>
                  <a:schemeClr val="tx1"/>
                </a:solidFill>
                <a:prstDash val="sysDot"/>
                <a:round/>
                <a:headEnd type="none" w="med" len="med"/>
                <a:tailEnd type="none" w="med" len="med"/>
              </a:ln>
            </p:spPr>
            <p:txBody>
              <a:bodyPr wrap="none" anchor="ctr" anchorCtr="0"/>
              <a:p>
                <a:pPr>
                  <a:spcBef>
                    <a:spcPct val="0"/>
                  </a:spcBef>
                </a:pPr>
                <a:endParaRPr lang="zh-CN" altLang="en-US" sz="1800" dirty="0">
                  <a:solidFill>
                    <a:schemeClr val="tx1"/>
                  </a:solidFill>
                  <a:latin typeface="Arial" panose="020B0604020202020204" pitchFamily="34" charset="0"/>
                  <a:ea typeface="宋体" panose="02010600030101010101" pitchFamily="2" charset="-122"/>
                </a:endParaRPr>
              </a:p>
            </p:txBody>
          </p:sp>
        </p:grpSp>
      </p:grpSp>
      <p:sp>
        <p:nvSpPr>
          <p:cNvPr id="25626" name="Rectangle 29"/>
          <p:cNvSpPr/>
          <p:nvPr/>
        </p:nvSpPr>
        <p:spPr>
          <a:xfrm>
            <a:off x="6172200" y="4891088"/>
            <a:ext cx="1970405" cy="521970"/>
          </a:xfrm>
          <a:prstGeom prst="rect">
            <a:avLst/>
          </a:prstGeom>
          <a:noFill/>
          <a:ln w="9525">
            <a:noFill/>
          </a:ln>
        </p:spPr>
        <p:txBody>
          <a:bodyPr wrap="none" anchor="t" anchorCtr="0">
            <a:spAutoFit/>
          </a:bodyPr>
          <a:p>
            <a:pPr eaLnBrk="0" hangingPunct="0">
              <a:spcBef>
                <a:spcPct val="0"/>
              </a:spcBef>
            </a:pPr>
            <a:r>
              <a:rPr lang="zh-CN" altLang="en-US" sz="2800" b="1" dirty="0">
                <a:solidFill>
                  <a:schemeClr val="tx2"/>
                </a:solidFill>
                <a:latin typeface="Arial" panose="020B0604020202020204" pitchFamily="34" charset="0"/>
                <a:ea typeface="楷体_GB2312" pitchFamily="1" charset="-122"/>
              </a:rPr>
              <a:t>气动三联件</a:t>
            </a:r>
            <a:endParaRPr lang="zh-CN" altLang="en-US" sz="2800" b="1" dirty="0">
              <a:solidFill>
                <a:schemeClr val="tx2"/>
              </a:solidFill>
              <a:latin typeface="Arial" panose="020B0604020202020204" pitchFamily="34" charset="0"/>
              <a:ea typeface="楷体_GB2312" pitchFamily="1" charset="-122"/>
            </a:endParaRPr>
          </a:p>
        </p:txBody>
      </p:sp>
      <p:grpSp>
        <p:nvGrpSpPr>
          <p:cNvPr id="25627" name="Group 39"/>
          <p:cNvGrpSpPr/>
          <p:nvPr/>
        </p:nvGrpSpPr>
        <p:grpSpPr>
          <a:xfrm>
            <a:off x="3090228" y="3082925"/>
            <a:ext cx="642938" cy="2066925"/>
            <a:chOff x="1223" y="1888"/>
            <a:chExt cx="405" cy="1302"/>
          </a:xfrm>
        </p:grpSpPr>
        <p:sp>
          <p:nvSpPr>
            <p:cNvPr id="25628" name="AutoShape 36"/>
            <p:cNvSpPr/>
            <p:nvPr/>
          </p:nvSpPr>
          <p:spPr>
            <a:xfrm>
              <a:off x="1223" y="1888"/>
              <a:ext cx="404" cy="1302"/>
            </a:xfrm>
            <a:prstGeom prst="flowChartAlternateProcess">
              <a:avLst/>
            </a:prstGeom>
            <a:solidFill>
              <a:srgbClr val="FFECD9"/>
            </a:solidFill>
            <a:ln w="9525" cap="flat" cmpd="sng">
              <a:solidFill>
                <a:srgbClr val="3366FF"/>
              </a:solidFill>
              <a:prstDash val="solid"/>
              <a:miter/>
              <a:headEnd type="none" w="med" len="med"/>
              <a:tailEnd type="none" w="med" len="med"/>
            </a:ln>
          </p:spPr>
          <p:txBody>
            <a:bodyPr wrap="none" anchor="ctr" anchorCtr="0">
              <a:noAutofit/>
            </a:bodyPr>
            <a:p>
              <a:pPr algn="ctr"/>
              <a:endParaRPr lang="zh-CN" altLang="en-US" dirty="0">
                <a:latin typeface="Arial" panose="020B0604020202020204" pitchFamily="34" charset="0"/>
                <a:ea typeface="华文行楷" panose="02010800040101010101" pitchFamily="2" charset="-122"/>
              </a:endParaRPr>
            </a:p>
          </p:txBody>
        </p:sp>
        <p:sp>
          <p:nvSpPr>
            <p:cNvPr id="25629" name="Text Box 37"/>
            <p:cNvSpPr txBox="1"/>
            <p:nvPr/>
          </p:nvSpPr>
          <p:spPr>
            <a:xfrm>
              <a:off x="1224" y="1980"/>
              <a:ext cx="404" cy="1143"/>
            </a:xfrm>
            <a:prstGeom prst="rect">
              <a:avLst/>
            </a:prstGeom>
            <a:noFill/>
            <a:ln w="3175">
              <a:noFill/>
            </a:ln>
          </p:spPr>
          <p:txBody>
            <a:bodyPr wrap="square" anchor="ctr" anchorCtr="1">
              <a:spAutoFit/>
            </a:bodyPr>
            <a:p>
              <a:pPr algn="ctr" fontAlgn="t"/>
              <a:r>
                <a:rPr lang="zh-CN" altLang="en-US" sz="2800" b="1" dirty="0">
                  <a:solidFill>
                    <a:schemeClr val="tx2"/>
                  </a:solidFill>
                  <a:latin typeface="Arial" panose="020B0604020202020204" pitchFamily="34" charset="0"/>
                  <a:ea typeface="楷体_GB2312" pitchFamily="1" charset="-122"/>
                </a:rPr>
                <a:t>气源装置</a:t>
              </a:r>
              <a:endParaRPr lang="zh-CN" altLang="en-US" sz="2800" b="1" dirty="0">
                <a:solidFill>
                  <a:schemeClr val="tx2"/>
                </a:solidFill>
                <a:latin typeface="Arial" panose="020B0604020202020204" pitchFamily="34" charset="0"/>
                <a:ea typeface="楷体_GB2312" pitchFamily="1" charset="-122"/>
              </a:endParaRPr>
            </a:p>
          </p:txBody>
        </p:sp>
      </p:grpSp>
      <p:sp>
        <p:nvSpPr>
          <p:cNvPr id="25630" name="AutoShape 3"/>
          <p:cNvSpPr/>
          <p:nvPr/>
        </p:nvSpPr>
        <p:spPr>
          <a:xfrm>
            <a:off x="4267200" y="3352800"/>
            <a:ext cx="685800" cy="1600200"/>
          </a:xfrm>
          <a:prstGeom prst="rightArrow">
            <a:avLst>
              <a:gd name="adj1" fmla="val 62787"/>
              <a:gd name="adj2" fmla="val 41254"/>
            </a:avLst>
          </a:prstGeom>
          <a:gradFill rotWithShape="1">
            <a:gsLst>
              <a:gs pos="0">
                <a:srgbClr val="FFFFFF"/>
              </a:gs>
              <a:gs pos="100000">
                <a:srgbClr val="808080"/>
              </a:gs>
            </a:gsLst>
            <a:lin ang="0" scaled="1"/>
            <a:tileRect/>
          </a:gradFill>
          <a:ln w="19050" cap="flat" cmpd="sng">
            <a:solidFill>
              <a:srgbClr val="808080"/>
            </a:solidFill>
            <a:prstDash val="solid"/>
            <a:miter/>
            <a:headEnd type="none" w="med" len="med"/>
            <a:tailEnd type="none" w="med" len="med"/>
          </a:ln>
        </p:spPr>
        <p:txBody>
          <a:bodyPr wrap="none" anchor="ctr" anchorCtr="0"/>
          <a:p>
            <a:pPr algn="ctr">
              <a:spcBef>
                <a:spcPct val="0"/>
              </a:spcBef>
            </a:pPr>
            <a:endParaRPr lang="zh-CN" altLang="en-US" sz="1800" dirty="0">
              <a:solidFill>
                <a:schemeClr val="tx1"/>
              </a:solidFill>
              <a:latin typeface="Arial" panose="020B0604020202020204" pitchFamily="34" charset="0"/>
              <a:ea typeface="宋体" panose="02010600030101010101" pitchFamily="2"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2"/>
          <a:stretch>
            <a:fillRect/>
          </a:stretch>
        </p:blipFill>
        <p:spPr>
          <a:xfrm>
            <a:off x="3543299" y="2381249"/>
            <a:ext cx="2257425" cy="2257425"/>
          </a:xfrm>
          <a:prstGeom prst="rect">
            <a:avLst/>
          </a:prstGeom>
        </p:spPr>
      </p:pic>
      <p:pic>
        <p:nvPicPr>
          <p:cNvPr id="19458" name="图片 182"/>
          <p:cNvPicPr>
            <a:picLocks noChangeAspect="1" noChangeArrowheads="1"/>
          </p:cNvPicPr>
          <p:nvPr>
            <p:custDataLst>
              <p:tags r:id="rId3"/>
            </p:custDataLst>
          </p:nvPr>
        </p:nvPicPr>
        <p:blipFill>
          <a:blip r:embed="rId4">
            <a:extLst>
              <a:ext uri="{28A0092B-C50C-407E-A947-70E740481C1C}">
                <a14:useLocalDpi xmlns:a14="http://schemas.microsoft.com/office/drawing/2010/main" val="0"/>
              </a:ext>
            </a:extLst>
          </a:blip>
          <a:srcRect/>
          <a:stretch>
            <a:fillRect/>
          </a:stretch>
        </p:blipFill>
        <p:spPr bwMode="auto">
          <a:xfrm>
            <a:off x="7340600" y="2381249"/>
            <a:ext cx="2325672" cy="2257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custDataLst>
              <p:tags r:id="rId5"/>
            </p:custDataLst>
          </p:nvPr>
        </p:nvSpPr>
        <p:spPr>
          <a:xfrm>
            <a:off x="3543300" y="4972050"/>
            <a:ext cx="1878965" cy="368300"/>
          </a:xfrm>
          <a:prstGeom prst="rect">
            <a:avLst/>
          </a:prstGeom>
          <a:noFill/>
        </p:spPr>
        <p:txBody>
          <a:bodyPr wrap="square" rtlCol="0">
            <a:spAutoFit/>
          </a:bodyPr>
          <a:p>
            <a:r>
              <a:rPr lang="zh-CN" altLang="en-US" dirty="0"/>
              <a:t>5.1拓展任务实施</a:t>
            </a:r>
            <a:endParaRPr lang="zh-CN" altLang="en-US" dirty="0"/>
          </a:p>
        </p:txBody>
      </p:sp>
      <p:sp>
        <p:nvSpPr>
          <p:cNvPr id="5" name="文本框 4"/>
          <p:cNvSpPr txBox="1"/>
          <p:nvPr>
            <p:custDataLst>
              <p:tags r:id="rId6"/>
            </p:custDataLst>
          </p:nvPr>
        </p:nvSpPr>
        <p:spPr>
          <a:xfrm>
            <a:off x="7745730" y="4972050"/>
            <a:ext cx="1715770" cy="368300"/>
          </a:xfrm>
          <a:prstGeom prst="rect">
            <a:avLst/>
          </a:prstGeom>
          <a:noFill/>
        </p:spPr>
        <p:txBody>
          <a:bodyPr wrap="square" rtlCol="0">
            <a:spAutoFit/>
          </a:bodyPr>
          <a:p>
            <a:r>
              <a:rPr lang="zh-CN" altLang="en-US" dirty="0"/>
              <a:t>任务评价总结</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044065" y="5417185"/>
            <a:ext cx="9196705" cy="1106805"/>
          </a:xfrm>
          <a:prstGeom prst="rect">
            <a:avLst/>
          </a:prstGeom>
          <a:noFill/>
        </p:spPr>
        <p:txBody>
          <a:bodyPr wrap="square">
            <a:spAutoFit/>
          </a:bodyPr>
          <a:lstStyle/>
          <a:p>
            <a:r>
              <a:rPr lang="en-US" altLang="zh-CN" kern="100" dirty="0">
                <a:ea typeface="仿宋" panose="02010609060101010101" pitchFamily="49" charset="-122"/>
                <a:cs typeface="黑体" panose="02010609060101010101" pitchFamily="49" charset="-122"/>
              </a:rPr>
              <a:t>      </a:t>
            </a:r>
            <a:endParaRPr kern="100" dirty="0">
              <a:ea typeface="仿宋" panose="02010609060101010101" pitchFamily="49" charset="-122"/>
            </a:endParaRPr>
          </a:p>
          <a:p>
            <a:r>
              <a:rPr sz="2400" kern="100" dirty="0">
                <a:latin typeface="仿宋" panose="02010609060101010101" pitchFamily="49" charset="-122"/>
                <a:ea typeface="仿宋" panose="02010609060101010101" pitchFamily="49" charset="-122"/>
              </a:rPr>
              <a:t>液压系统中的液压油是循环使用的，它是储存在油箱中的，那么油箱如何进行液压油的存储和净化的那？</a:t>
            </a:r>
            <a:endParaRPr sz="2400" kern="100" dirty="0">
              <a:latin typeface="仿宋" panose="02010609060101010101" pitchFamily="49" charset="-122"/>
              <a:ea typeface="仿宋" panose="02010609060101010101" pitchFamily="49" charset="-122"/>
            </a:endParaRPr>
          </a:p>
        </p:txBody>
      </p:sp>
      <p:sp>
        <p:nvSpPr>
          <p:cNvPr id="101" name="文本框 100"/>
          <p:cNvSpPr txBox="1"/>
          <p:nvPr/>
        </p:nvSpPr>
        <p:spPr>
          <a:xfrm>
            <a:off x="4953000" y="3216275"/>
            <a:ext cx="5080000" cy="368300"/>
          </a:xfrm>
          <a:prstGeom prst="rect">
            <a:avLst/>
          </a:prstGeom>
          <a:noFill/>
          <a:ln w="9525">
            <a:noFill/>
          </a:ln>
        </p:spPr>
        <p:txBody>
          <a:bodyPr>
            <a:spAutoFit/>
          </a:bodyPr>
          <a:p>
            <a:pPr indent="0"/>
            <a:r>
              <a:rPr lang="en-US" b="0">
                <a:latin typeface="Calibri" panose="020F0502020204030204" pitchFamily="34" charset="0"/>
                <a:ea typeface="宋体" panose="02010600030101010101" pitchFamily="2" charset="-122"/>
                <a:cs typeface="Times New Roman" panose="02020603050405020304" pitchFamily="18" charset="0"/>
              </a:rPr>
              <a:t> </a:t>
            </a:r>
            <a:endParaRPr lang="en-US" altLang="en-US" b="0">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p:cNvSpPr txBox="1"/>
          <p:nvPr/>
        </p:nvSpPr>
        <p:spPr>
          <a:xfrm>
            <a:off x="8505825" y="904240"/>
            <a:ext cx="4064000" cy="368300"/>
          </a:xfrm>
          <a:prstGeom prst="rect">
            <a:avLst/>
          </a:prstGeom>
          <a:noFill/>
        </p:spPr>
        <p:txBody>
          <a:bodyPr wrap="square" rtlCol="0">
            <a:spAutoFit/>
          </a:bodyPr>
          <a:p>
            <a:endParaRPr lang="zh-CN" altLang="en-US"/>
          </a:p>
        </p:txBody>
      </p:sp>
      <p:pic>
        <p:nvPicPr>
          <p:cNvPr id="2" name="图片 -2147482381" descr="IMG_256"/>
          <p:cNvPicPr>
            <a:picLocks noChangeAspect="1"/>
          </p:cNvPicPr>
          <p:nvPr>
            <p:custDataLst>
              <p:tags r:id="rId1"/>
            </p:custDataLst>
          </p:nvPr>
        </p:nvPicPr>
        <p:blipFill>
          <a:blip r:embed="rId2"/>
          <a:srcRect l="59428" r="12894"/>
          <a:stretch>
            <a:fillRect/>
          </a:stretch>
        </p:blipFill>
        <p:spPr>
          <a:xfrm>
            <a:off x="3900805" y="1272540"/>
            <a:ext cx="3963670" cy="3894455"/>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265420" y="2520950"/>
            <a:ext cx="2763520" cy="2925445"/>
          </a:xfrm>
          <a:prstGeom prst="rect">
            <a:avLst/>
          </a:prstGeom>
          <a:noFill/>
          <a:ln>
            <a:solidFill>
              <a:schemeClr val="accent2">
                <a:lumMod val="75000"/>
              </a:schemeClr>
            </a:solidFill>
          </a:ln>
        </p:spPr>
        <p:txBody>
          <a:bodyPr wrap="square" lIns="0">
            <a:noAutofit/>
          </a:bodyPr>
          <a:lstStyle/>
          <a:p>
            <a:pPr marL="179705" indent="0" fontAlgn="auto">
              <a:lnSpc>
                <a:spcPct val="100000"/>
              </a:lnSpc>
              <a:spcBef>
                <a:spcPts val="400"/>
              </a:spcBef>
              <a:spcAft>
                <a:spcPts val="400"/>
              </a:spcAft>
            </a:pPr>
            <a:r>
              <a:rPr altLang="zh-CN" dirty="0"/>
              <a:t>1、掌握油箱的结构类型及特点；</a:t>
            </a:r>
            <a:endParaRPr altLang="zh-CN" dirty="0"/>
          </a:p>
          <a:p>
            <a:pPr marL="179705" indent="0" fontAlgn="auto">
              <a:lnSpc>
                <a:spcPct val="100000"/>
              </a:lnSpc>
              <a:spcBef>
                <a:spcPts val="400"/>
              </a:spcBef>
              <a:spcAft>
                <a:spcPts val="400"/>
              </a:spcAft>
            </a:pPr>
            <a:r>
              <a:rPr altLang="zh-CN" dirty="0"/>
              <a:t>2、掌握油箱的工作原理及应用；</a:t>
            </a:r>
            <a:endParaRPr altLang="zh-CN" dirty="0"/>
          </a:p>
          <a:p>
            <a:pPr marL="179705" indent="0" fontAlgn="auto">
              <a:lnSpc>
                <a:spcPct val="100000"/>
              </a:lnSpc>
              <a:spcBef>
                <a:spcPts val="400"/>
              </a:spcBef>
              <a:spcAft>
                <a:spcPts val="400"/>
              </a:spcAft>
            </a:pPr>
            <a:r>
              <a:rPr altLang="zh-CN" dirty="0"/>
              <a:t>3、掌握油箱的安装和使用过程中的注意事项。</a:t>
            </a:r>
            <a:endParaRPr altLang="zh-CN" dirty="0"/>
          </a:p>
        </p:txBody>
      </p:sp>
      <p:sp>
        <p:nvSpPr>
          <p:cNvPr id="5" name="文本框 4"/>
          <p:cNvSpPr txBox="1"/>
          <p:nvPr/>
        </p:nvSpPr>
        <p:spPr>
          <a:xfrm>
            <a:off x="8540115" y="2520950"/>
            <a:ext cx="2763520" cy="2924810"/>
          </a:xfrm>
          <a:prstGeom prst="rect">
            <a:avLst/>
          </a:prstGeom>
          <a:noFill/>
          <a:ln>
            <a:solidFill>
              <a:schemeClr val="accent2">
                <a:lumMod val="75000"/>
              </a:schemeClr>
            </a:solidFill>
          </a:ln>
        </p:spPr>
        <p:txBody>
          <a:bodyPr wrap="square" lIns="0">
            <a:noAutofit/>
          </a:bodyPr>
          <a:lstStyle/>
          <a:p>
            <a:pPr marL="179705" indent="0" fontAlgn="auto">
              <a:lnSpc>
                <a:spcPct val="150000"/>
              </a:lnSpc>
              <a:spcBef>
                <a:spcPts val="400"/>
              </a:spcBef>
              <a:spcAft>
                <a:spcPts val="400"/>
              </a:spcAft>
            </a:pPr>
            <a:r>
              <a:rPr altLang="zh-CN" dirty="0"/>
              <a:t>1.能够合理的看懂油箱的设计图；</a:t>
            </a:r>
            <a:endParaRPr altLang="zh-CN" dirty="0"/>
          </a:p>
          <a:p>
            <a:pPr marL="179705" indent="0" fontAlgn="auto">
              <a:lnSpc>
                <a:spcPct val="150000"/>
              </a:lnSpc>
              <a:spcBef>
                <a:spcPts val="400"/>
              </a:spcBef>
              <a:spcAft>
                <a:spcPts val="400"/>
              </a:spcAft>
            </a:pPr>
            <a:r>
              <a:rPr altLang="zh-CN" dirty="0"/>
              <a:t>2.能够根据系统要求选择合适的油箱；</a:t>
            </a:r>
            <a:endParaRPr altLang="zh-CN" dirty="0"/>
          </a:p>
          <a:p>
            <a:pPr marL="290830" algn="just">
              <a:lnSpc>
                <a:spcPct val="150000"/>
              </a:lnSpc>
              <a:spcBef>
                <a:spcPts val="750"/>
              </a:spcBef>
              <a:spcAft>
                <a:spcPts val="750"/>
              </a:spcAft>
            </a:pPr>
            <a:endParaRPr lang="en-US" altLang="zh-CN" sz="1000" b="1" kern="100" dirty="0">
              <a:effectLst/>
              <a:latin typeface="宋体" panose="02010600030101010101" pitchFamily="2" charset="-122"/>
              <a:ea typeface="宋体" panose="02010600030101010101" pitchFamily="2" charset="-122"/>
              <a:cs typeface="黑体" panose="02010609060101010101" pitchFamily="49" charset="-122"/>
            </a:endParaRPr>
          </a:p>
        </p:txBody>
      </p:sp>
      <p:sp>
        <p:nvSpPr>
          <p:cNvPr id="7" name="文本框 6"/>
          <p:cNvSpPr txBox="1"/>
          <p:nvPr/>
        </p:nvSpPr>
        <p:spPr>
          <a:xfrm>
            <a:off x="1991360" y="2520950"/>
            <a:ext cx="2763520" cy="2925445"/>
          </a:xfrm>
          <a:prstGeom prst="rect">
            <a:avLst/>
          </a:prstGeom>
          <a:noFill/>
          <a:ln>
            <a:solidFill>
              <a:schemeClr val="accent2">
                <a:lumMod val="75000"/>
              </a:schemeClr>
            </a:solidFill>
          </a:ln>
        </p:spPr>
        <p:txBody>
          <a:bodyPr wrap="square" lIns="0">
            <a:noAutofit/>
          </a:bodyPr>
          <a:lstStyle/>
          <a:p>
            <a:pPr marL="179705">
              <a:lnSpc>
                <a:spcPct val="150000"/>
              </a:lnSpc>
              <a:spcBef>
                <a:spcPts val="750"/>
              </a:spcBef>
              <a:spcAft>
                <a:spcPts val="750"/>
              </a:spcAft>
            </a:pPr>
            <a:r>
              <a:rPr lang="en-US" altLang="zh-CN" dirty="0"/>
              <a:t>1.</a:t>
            </a:r>
            <a:r>
              <a:rPr lang="zh-CN" altLang="zh-CN" dirty="0"/>
              <a:t>团结协作意识的培养； </a:t>
            </a:r>
            <a:endParaRPr lang="zh-CN" altLang="zh-CN" dirty="0"/>
          </a:p>
          <a:p>
            <a:pPr marL="179705">
              <a:lnSpc>
                <a:spcPct val="150000"/>
              </a:lnSpc>
              <a:spcBef>
                <a:spcPts val="750"/>
              </a:spcBef>
              <a:spcAft>
                <a:spcPts val="750"/>
              </a:spcAft>
            </a:pPr>
            <a:r>
              <a:rPr lang="en-US" altLang="zh-CN" dirty="0"/>
              <a:t>2.</a:t>
            </a:r>
            <a:r>
              <a:rPr lang="zh-CN" altLang="zh-CN" dirty="0"/>
              <a:t>问题导向，分析问题，解决问题</a:t>
            </a:r>
            <a:endParaRPr lang="zh-CN" altLang="zh-CN" dirty="0"/>
          </a:p>
          <a:p>
            <a:pPr marL="179705">
              <a:lnSpc>
                <a:spcPct val="150000"/>
              </a:lnSpc>
              <a:spcBef>
                <a:spcPts val="750"/>
              </a:spcBef>
              <a:spcAft>
                <a:spcPts val="750"/>
              </a:spcAft>
            </a:pPr>
            <a:r>
              <a:rPr lang="en-US" altLang="zh-CN" dirty="0"/>
              <a:t>3.</a:t>
            </a:r>
            <a:r>
              <a:rPr lang="zh-CN" altLang="zh-CN" dirty="0"/>
              <a:t>举一反三的能力</a:t>
            </a:r>
            <a:endParaRPr lang="zh-CN" altLang="zh-CN" dirty="0"/>
          </a:p>
          <a:p>
            <a:pPr marL="179705">
              <a:lnSpc>
                <a:spcPct val="150000"/>
              </a:lnSpc>
              <a:spcBef>
                <a:spcPts val="750"/>
              </a:spcBef>
              <a:spcAft>
                <a:spcPts val="750"/>
              </a:spcAft>
            </a:pPr>
            <a:r>
              <a:rPr lang="en-US" altLang="zh-CN" dirty="0"/>
              <a:t>4.8S</a:t>
            </a:r>
            <a:r>
              <a:rPr lang="zh-CN" altLang="zh-CN" dirty="0"/>
              <a:t>管理</a:t>
            </a:r>
            <a:endParaRPr lang="en-US" altLang="zh-CN" dirty="0"/>
          </a:p>
          <a:p>
            <a:pPr marL="290830">
              <a:lnSpc>
                <a:spcPct val="150000"/>
              </a:lnSpc>
              <a:spcBef>
                <a:spcPts val="750"/>
              </a:spcBef>
              <a:spcAft>
                <a:spcPts val="750"/>
              </a:spcAft>
            </a:pPr>
            <a:endParaRPr lang="en-US" altLang="zh-CN" sz="1000" b="1" kern="2200"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nvSpPr>
        <p:spPr>
          <a:xfrm>
            <a:off x="2757882" y="1990725"/>
            <a:ext cx="1162050" cy="369332"/>
          </a:xfrm>
          <a:prstGeom prst="rect">
            <a:avLst/>
          </a:prstGeom>
          <a:noFill/>
          <a:ln>
            <a:solidFill>
              <a:schemeClr val="accent2">
                <a:lumMod val="75000"/>
              </a:schemeClr>
            </a:solidFill>
          </a:ln>
        </p:spPr>
        <p:txBody>
          <a:bodyPr wrap="square" rtlCol="0">
            <a:spAutoFit/>
          </a:bodyPr>
          <a:lstStyle/>
          <a:p>
            <a:r>
              <a:rPr lang="zh-CN" altLang="en-US" dirty="0"/>
              <a:t>素质目标</a:t>
            </a:r>
            <a:endParaRPr lang="zh-CN" altLang="en-US" dirty="0"/>
          </a:p>
        </p:txBody>
      </p:sp>
      <p:sp>
        <p:nvSpPr>
          <p:cNvPr id="6" name="文本框 5"/>
          <p:cNvSpPr txBox="1"/>
          <p:nvPr/>
        </p:nvSpPr>
        <p:spPr>
          <a:xfrm>
            <a:off x="5969589" y="1990725"/>
            <a:ext cx="1162050" cy="369332"/>
          </a:xfrm>
          <a:prstGeom prst="rect">
            <a:avLst/>
          </a:prstGeom>
          <a:noFill/>
          <a:ln>
            <a:solidFill>
              <a:schemeClr val="accent2">
                <a:lumMod val="75000"/>
              </a:schemeClr>
            </a:solidFill>
          </a:ln>
        </p:spPr>
        <p:txBody>
          <a:bodyPr wrap="square" rtlCol="0">
            <a:spAutoFit/>
          </a:bodyPr>
          <a:lstStyle/>
          <a:p>
            <a:r>
              <a:rPr lang="zh-CN" altLang="en-US" dirty="0"/>
              <a:t>知识目标</a:t>
            </a:r>
            <a:endParaRPr lang="zh-CN" altLang="en-US" dirty="0"/>
          </a:p>
        </p:txBody>
      </p:sp>
      <p:sp>
        <p:nvSpPr>
          <p:cNvPr id="8" name="文本框 7"/>
          <p:cNvSpPr txBox="1"/>
          <p:nvPr/>
        </p:nvSpPr>
        <p:spPr>
          <a:xfrm>
            <a:off x="9429750" y="1990725"/>
            <a:ext cx="1162050" cy="369332"/>
          </a:xfrm>
          <a:prstGeom prst="rect">
            <a:avLst/>
          </a:prstGeom>
          <a:noFill/>
          <a:ln>
            <a:solidFill>
              <a:schemeClr val="accent2">
                <a:lumMod val="75000"/>
              </a:schemeClr>
            </a:solidFill>
          </a:ln>
        </p:spPr>
        <p:txBody>
          <a:bodyPr wrap="square" rtlCol="0">
            <a:spAutoFit/>
          </a:bodyPr>
          <a:lstStyle/>
          <a:p>
            <a:r>
              <a:rPr lang="zh-CN" altLang="en-US" dirty="0"/>
              <a:t>能力目标</a:t>
            </a:r>
            <a:endParaRPr lang="zh-CN" altLang="en-US" dirty="0"/>
          </a:p>
        </p:txBody>
      </p:sp>
      <p:pic>
        <p:nvPicPr>
          <p:cNvPr id="17" name="图形 16" descr="v 形箭头"/>
          <p:cNvPicPr>
            <a:picLocks noChangeAspect="1"/>
          </p:cNvPicPr>
          <p:nvPr/>
        </p:nvPicPr>
        <p:blipFill>
          <a:blip r:embed="rId1"/>
          <a:stretch>
            <a:fillRect/>
          </a:stretch>
        </p:blipFill>
        <p:spPr>
          <a:xfrm>
            <a:off x="4685137" y="1878221"/>
            <a:ext cx="628890" cy="628890"/>
          </a:xfrm>
          <a:prstGeom prst="rect">
            <a:avLst/>
          </a:prstGeom>
        </p:spPr>
      </p:pic>
      <p:pic>
        <p:nvPicPr>
          <p:cNvPr id="19" name="图形 18" descr="v 形箭头"/>
          <p:cNvPicPr>
            <a:picLocks noChangeAspect="1"/>
          </p:cNvPicPr>
          <p:nvPr/>
        </p:nvPicPr>
        <p:blipFill>
          <a:blip r:embed="rId1"/>
          <a:stretch>
            <a:fillRect/>
          </a:stretch>
        </p:blipFill>
        <p:spPr>
          <a:xfrm>
            <a:off x="7966249" y="1860946"/>
            <a:ext cx="628890" cy="628890"/>
          </a:xfrm>
          <a:prstGeom prst="rect">
            <a:avLst/>
          </a:prstGeom>
        </p:spPr>
      </p:pic>
      <p:sp>
        <p:nvSpPr>
          <p:cNvPr id="12" name="文本框 11"/>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：油箱的设计与选用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5322" name="文本占位符 525321"/>
          <p:cNvSpPr>
            <a:spLocks noGrp="1" noRot="1"/>
          </p:cNvSpPr>
          <p:nvPr>
            <p:ph type="body" idx="4294967295"/>
          </p:nvPr>
        </p:nvSpPr>
        <p:spPr>
          <a:xfrm>
            <a:off x="2325370" y="2673985"/>
            <a:ext cx="5219700" cy="2084705"/>
          </a:xfrm>
        </p:spPr>
        <p:txBody>
          <a:bodyPr>
            <a:noAutofit/>
          </a:bodyPr>
          <a:p>
            <a:pPr lvl="1">
              <a:lnSpc>
                <a:spcPct val="90000"/>
              </a:lnSpc>
              <a:buClr>
                <a:schemeClr val="tx1"/>
              </a:buClr>
              <a:buFont typeface="Wingdings" panose="05000000000000000000" pitchFamily="2" charset="2"/>
              <a:buChar char="Ø"/>
            </a:pPr>
            <a:r>
              <a:rPr lang="zh-CN" altLang="en-US" sz="2300" dirty="0">
                <a:latin typeface="宋体" panose="02010600030101010101" pitchFamily="2" charset="-122"/>
              </a:rPr>
              <a:t>储存系统所需的足够油液；</a:t>
            </a:r>
            <a:endParaRPr lang="zh-CN" altLang="en-US" sz="2300" dirty="0">
              <a:latin typeface="宋体" panose="02010600030101010101" pitchFamily="2" charset="-122"/>
            </a:endParaRPr>
          </a:p>
          <a:p>
            <a:pPr lvl="1">
              <a:lnSpc>
                <a:spcPct val="90000"/>
              </a:lnSpc>
              <a:buClr>
                <a:schemeClr val="tx1"/>
              </a:buClr>
              <a:buFont typeface="Wingdings" panose="05000000000000000000" pitchFamily="2" charset="2"/>
              <a:buChar char="Ø"/>
            </a:pPr>
            <a:r>
              <a:rPr lang="zh-CN" altLang="en-US" sz="2300" dirty="0">
                <a:latin typeface="宋体" panose="02010600030101010101" pitchFamily="2" charset="-122"/>
              </a:rPr>
              <a:t>散发油液中的热量；</a:t>
            </a:r>
            <a:endParaRPr lang="zh-CN" altLang="en-US" sz="2300" dirty="0">
              <a:latin typeface="宋体" panose="02010600030101010101" pitchFamily="2" charset="-122"/>
            </a:endParaRPr>
          </a:p>
          <a:p>
            <a:pPr lvl="1">
              <a:lnSpc>
                <a:spcPct val="90000"/>
              </a:lnSpc>
              <a:buClr>
                <a:schemeClr val="tx1"/>
              </a:buClr>
              <a:buFont typeface="Wingdings" panose="05000000000000000000" pitchFamily="2" charset="2"/>
              <a:buChar char="Ø"/>
            </a:pPr>
            <a:r>
              <a:rPr lang="zh-CN" altLang="en-US" sz="2300" dirty="0">
                <a:latin typeface="宋体" panose="02010600030101010101" pitchFamily="2" charset="-122"/>
              </a:rPr>
              <a:t>逸出溶解在油液中的空气；</a:t>
            </a:r>
            <a:endParaRPr lang="zh-CN" altLang="en-US" sz="2300" dirty="0">
              <a:latin typeface="宋体" panose="02010600030101010101" pitchFamily="2" charset="-122"/>
            </a:endParaRPr>
          </a:p>
          <a:p>
            <a:pPr lvl="1">
              <a:lnSpc>
                <a:spcPct val="90000"/>
              </a:lnSpc>
              <a:buClr>
                <a:schemeClr val="tx1"/>
              </a:buClr>
              <a:buFont typeface="Wingdings" panose="05000000000000000000" pitchFamily="2" charset="2"/>
              <a:buChar char="Ø"/>
            </a:pPr>
            <a:r>
              <a:rPr lang="zh-CN" altLang="en-US" sz="2300" dirty="0">
                <a:latin typeface="宋体" panose="02010600030101010101" pitchFamily="2" charset="-122"/>
              </a:rPr>
              <a:t>沉淀油液中的污物；</a:t>
            </a:r>
            <a:endParaRPr lang="zh-CN" altLang="en-US" sz="2300" dirty="0">
              <a:latin typeface="宋体" panose="02010600030101010101" pitchFamily="2" charset="-122"/>
            </a:endParaRPr>
          </a:p>
          <a:p>
            <a:pPr lvl="1">
              <a:lnSpc>
                <a:spcPct val="90000"/>
              </a:lnSpc>
              <a:buClr>
                <a:schemeClr val="tx1"/>
              </a:buClr>
              <a:buFont typeface="Wingdings" panose="05000000000000000000" pitchFamily="2" charset="2"/>
              <a:buChar char="Ø"/>
            </a:pPr>
            <a:r>
              <a:rPr lang="zh-CN" altLang="en-US" sz="2300" dirty="0">
                <a:latin typeface="宋体" panose="02010600030101010101" pitchFamily="2" charset="-122"/>
              </a:rPr>
              <a:t>对中小型液压系统，泵装置及一些液压元件还安装在油箱顶板上。</a:t>
            </a:r>
            <a:endParaRPr lang="zh-CN" altLang="en-US" sz="2300" dirty="0">
              <a:latin typeface="宋体" panose="02010600030101010101" pitchFamily="2" charset="-122"/>
            </a:endParaRPr>
          </a:p>
        </p:txBody>
      </p:sp>
      <p:pic>
        <p:nvPicPr>
          <p:cNvPr id="525323" name="图片 525322" descr="5-4"/>
          <p:cNvPicPr>
            <a:picLocks noChangeAspect="1"/>
          </p:cNvPicPr>
          <p:nvPr/>
        </p:nvPicPr>
        <p:blipFill>
          <a:blip r:embed="rId1"/>
          <a:srcRect b="18027"/>
          <a:stretch>
            <a:fillRect/>
          </a:stretch>
        </p:blipFill>
        <p:spPr>
          <a:xfrm>
            <a:off x="7823200" y="2095500"/>
            <a:ext cx="4041140" cy="3981450"/>
          </a:xfrm>
          <a:prstGeom prst="rect">
            <a:avLst/>
          </a:prstGeom>
          <a:noFill/>
          <a:ln w="9525">
            <a:noFill/>
          </a:ln>
        </p:spPr>
      </p:pic>
      <p:sp>
        <p:nvSpPr>
          <p:cNvPr id="525324" name="矩形 525323"/>
          <p:cNvSpPr/>
          <p:nvPr/>
        </p:nvSpPr>
        <p:spPr>
          <a:xfrm>
            <a:off x="1803400" y="1892300"/>
            <a:ext cx="2773680" cy="423545"/>
          </a:xfrm>
          <a:prstGeom prst="rect">
            <a:avLst/>
          </a:prstGeom>
          <a:noFill/>
          <a:ln w="9525">
            <a:noFill/>
          </a:ln>
        </p:spPr>
        <p:txBody>
          <a:bodyPr wrap="none" anchor="t" anchorCtr="0">
            <a:spAutoFit/>
          </a:bodyPr>
          <a:p>
            <a:pPr marL="457200" eaLnBrk="0" hangingPunct="0">
              <a:lnSpc>
                <a:spcPct val="90000"/>
              </a:lnSpc>
              <a:spcBef>
                <a:spcPct val="20000"/>
              </a:spcBef>
              <a:buSzPct val="100000"/>
            </a:pPr>
            <a:r>
              <a:rPr altLang="en-US" sz="2400" b="1">
                <a:solidFill>
                  <a:srgbClr val="FF0000"/>
                </a:solidFill>
                <a:latin typeface="宋体" panose="02010600030101010101" pitchFamily="2" charset="-122"/>
              </a:rPr>
              <a:t>一、油箱的作</a:t>
            </a:r>
            <a:r>
              <a:rPr lang="zh-CN" altLang="en-US" sz="2400" b="1" dirty="0">
                <a:solidFill>
                  <a:srgbClr val="FF0000"/>
                </a:solidFill>
                <a:latin typeface="宋体" panose="02010600030101010101" pitchFamily="2" charset="-122"/>
              </a:rPr>
              <a:t>用</a:t>
            </a:r>
            <a:endParaRPr lang="zh-CN" altLang="en-US" sz="2400" b="1" dirty="0">
              <a:solidFill>
                <a:srgbClr val="FF0000"/>
              </a:solidFill>
              <a:latin typeface="宋体" panose="02010600030101010101" pitchFamily="2" charset="-122"/>
            </a:endParaRPr>
          </a:p>
        </p:txBody>
      </p:sp>
      <p:sp>
        <p:nvSpPr>
          <p:cNvPr id="4" name="文本框 3"/>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：油箱的设计与选用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6345" name="文本占位符 526344"/>
          <p:cNvSpPr>
            <a:spLocks noGrp="1" noRot="1"/>
          </p:cNvSpPr>
          <p:nvPr>
            <p:ph type="body" idx="4294967295"/>
          </p:nvPr>
        </p:nvSpPr>
        <p:spPr>
          <a:xfrm>
            <a:off x="1524000" y="1692275"/>
            <a:ext cx="6425565" cy="1518920"/>
          </a:xfrm>
          <a:ln w="12700"/>
        </p:spPr>
        <p:txBody>
          <a:bodyPr lIns="90488" tIns="44450" rIns="90488" bIns="44450">
            <a:normAutofit fontScale="25000"/>
          </a:bodyPr>
          <a:p>
            <a:pPr lvl="1">
              <a:lnSpc>
                <a:spcPct val="100000"/>
              </a:lnSpc>
              <a:buClr>
                <a:schemeClr val="tx1"/>
              </a:buClr>
              <a:buFont typeface="Wingdings" panose="05000000000000000000" pitchFamily="2" charset="2"/>
              <a:buChar char="Ø"/>
            </a:pPr>
            <a:r>
              <a:rPr lang="zh-CN" altLang="en-US" sz="9600" dirty="0">
                <a:latin typeface="仿宋" panose="02010609060101010101" pitchFamily="49" charset="-122"/>
                <a:ea typeface="仿宋" panose="02010609060101010101" pitchFamily="49" charset="-122"/>
                <a:cs typeface="仿宋" panose="02010609060101010101" pitchFamily="49" charset="-122"/>
              </a:rPr>
              <a:t>总体式结构</a:t>
            </a:r>
            <a:r>
              <a:rPr lang="en-US" altLang="zh-CN" sz="9600">
                <a:latin typeface="仿宋" panose="02010609060101010101" pitchFamily="49" charset="-122"/>
                <a:ea typeface="仿宋" panose="02010609060101010101" pitchFamily="49" charset="-122"/>
                <a:cs typeface="仿宋" panose="02010609060101010101" pitchFamily="49" charset="-122"/>
              </a:rPr>
              <a:t>:</a:t>
            </a:r>
            <a:r>
              <a:rPr lang="zh-CN" altLang="en-US" sz="9600" dirty="0">
                <a:latin typeface="仿宋" panose="02010609060101010101" pitchFamily="49" charset="-122"/>
                <a:ea typeface="仿宋" panose="02010609060101010101" pitchFamily="49" charset="-122"/>
                <a:cs typeface="仿宋" panose="02010609060101010101" pitchFamily="49" charset="-122"/>
              </a:rPr>
              <a:t>利用设备机体空腔作油箱，散热性不好，维修不方便。</a:t>
            </a:r>
            <a:endParaRPr lang="zh-CN" altLang="en-US" sz="9600" dirty="0">
              <a:latin typeface="仿宋" panose="02010609060101010101" pitchFamily="49" charset="-122"/>
              <a:ea typeface="仿宋" panose="02010609060101010101" pitchFamily="49" charset="-122"/>
              <a:cs typeface="仿宋" panose="02010609060101010101" pitchFamily="49" charset="-122"/>
            </a:endParaRPr>
          </a:p>
          <a:p>
            <a:pPr lvl="1">
              <a:lnSpc>
                <a:spcPct val="100000"/>
              </a:lnSpc>
              <a:buClr>
                <a:schemeClr val="tx1"/>
              </a:buClr>
              <a:buFont typeface="Wingdings" panose="05000000000000000000" pitchFamily="2" charset="2"/>
              <a:buChar char="Ø"/>
            </a:pPr>
            <a:r>
              <a:rPr lang="zh-CN" altLang="en-US" sz="9600" dirty="0">
                <a:latin typeface="仿宋" panose="02010609060101010101" pitchFamily="49" charset="-122"/>
                <a:ea typeface="仿宋" panose="02010609060101010101" pitchFamily="49" charset="-122"/>
                <a:cs typeface="仿宋" panose="02010609060101010101" pitchFamily="49" charset="-122"/>
              </a:rPr>
              <a:t>分离式结构</a:t>
            </a:r>
            <a:r>
              <a:rPr lang="en-US" altLang="zh-CN" sz="9600">
                <a:latin typeface="仿宋" panose="02010609060101010101" pitchFamily="49" charset="-122"/>
                <a:ea typeface="仿宋" panose="02010609060101010101" pitchFamily="49" charset="-122"/>
                <a:cs typeface="仿宋" panose="02010609060101010101" pitchFamily="49" charset="-122"/>
              </a:rPr>
              <a:t>:</a:t>
            </a:r>
            <a:r>
              <a:rPr lang="zh-CN" altLang="en-US" sz="9600" dirty="0">
                <a:latin typeface="仿宋" panose="02010609060101010101" pitchFamily="49" charset="-122"/>
                <a:ea typeface="仿宋" panose="02010609060101010101" pitchFamily="49" charset="-122"/>
                <a:cs typeface="仿宋" panose="02010609060101010101" pitchFamily="49" charset="-122"/>
              </a:rPr>
              <a:t>布置灵活，维修保养方便。通常用</a:t>
            </a:r>
            <a:r>
              <a:rPr lang="en-US" altLang="zh-CN" sz="9600" i="1">
                <a:latin typeface="仿宋" panose="02010609060101010101" pitchFamily="49" charset="-122"/>
                <a:ea typeface="仿宋" panose="02010609060101010101" pitchFamily="49" charset="-122"/>
                <a:cs typeface="仿宋" panose="02010609060101010101" pitchFamily="49" charset="-122"/>
              </a:rPr>
              <a:t>2.5</a:t>
            </a:r>
            <a:r>
              <a:rPr lang="zh-CN" altLang="en-US" sz="9600" i="1" dirty="0">
                <a:latin typeface="仿宋" panose="02010609060101010101" pitchFamily="49" charset="-122"/>
                <a:ea typeface="仿宋" panose="02010609060101010101" pitchFamily="49" charset="-122"/>
                <a:cs typeface="仿宋" panose="02010609060101010101" pitchFamily="49" charset="-122"/>
              </a:rPr>
              <a:t>～</a:t>
            </a:r>
            <a:r>
              <a:rPr lang="en-US" altLang="zh-CN" sz="9600" i="1">
                <a:latin typeface="仿宋" panose="02010609060101010101" pitchFamily="49" charset="-122"/>
                <a:ea typeface="仿宋" panose="02010609060101010101" pitchFamily="49" charset="-122"/>
                <a:cs typeface="仿宋" panose="02010609060101010101" pitchFamily="49" charset="-122"/>
              </a:rPr>
              <a:t>5mm </a:t>
            </a:r>
            <a:r>
              <a:rPr lang="zh-CN" altLang="en-US" sz="9600" dirty="0">
                <a:latin typeface="仿宋" panose="02010609060101010101" pitchFamily="49" charset="-122"/>
                <a:ea typeface="仿宋" panose="02010609060101010101" pitchFamily="49" charset="-122"/>
                <a:cs typeface="仿宋" panose="02010609060101010101" pitchFamily="49" charset="-122"/>
              </a:rPr>
              <a:t>钢板焊接而成。</a:t>
            </a:r>
            <a:r>
              <a:rPr lang="zh-CN" altLang="en-US" sz="2000" dirty="0">
                <a:latin typeface="宋体" panose="02010600030101010101" pitchFamily="2" charset="-122"/>
              </a:rPr>
              <a:t>    </a:t>
            </a:r>
            <a:endParaRPr lang="zh-CN" altLang="en-US" sz="2000" dirty="0">
              <a:latin typeface="宋体" panose="02010600030101010101" pitchFamily="2" charset="-122"/>
            </a:endParaRPr>
          </a:p>
        </p:txBody>
      </p:sp>
      <p:pic>
        <p:nvPicPr>
          <p:cNvPr id="526346" name="图片 526345" descr="5-4"/>
          <p:cNvPicPr>
            <a:picLocks noChangeAspect="1"/>
          </p:cNvPicPr>
          <p:nvPr/>
        </p:nvPicPr>
        <p:blipFill>
          <a:blip r:embed="rId1"/>
          <a:srcRect b="19940"/>
          <a:stretch>
            <a:fillRect/>
          </a:stretch>
        </p:blipFill>
        <p:spPr>
          <a:xfrm>
            <a:off x="7949565" y="1268413"/>
            <a:ext cx="3681413" cy="3541712"/>
          </a:xfrm>
          <a:prstGeom prst="rect">
            <a:avLst/>
          </a:prstGeom>
          <a:noFill/>
          <a:ln w="9525">
            <a:noFill/>
          </a:ln>
        </p:spPr>
      </p:pic>
      <p:sp>
        <p:nvSpPr>
          <p:cNvPr id="526347" name="矩形 526346"/>
          <p:cNvSpPr/>
          <p:nvPr/>
        </p:nvSpPr>
        <p:spPr>
          <a:xfrm>
            <a:off x="1919288" y="1268413"/>
            <a:ext cx="2773680" cy="423545"/>
          </a:xfrm>
          <a:prstGeom prst="rect">
            <a:avLst/>
          </a:prstGeom>
          <a:noFill/>
          <a:ln w="9525">
            <a:noFill/>
          </a:ln>
        </p:spPr>
        <p:txBody>
          <a:bodyPr wrap="none" anchor="t" anchorCtr="0">
            <a:spAutoFit/>
          </a:bodyPr>
          <a:p>
            <a:pPr marL="457200" eaLnBrk="0" hangingPunct="0">
              <a:lnSpc>
                <a:spcPct val="90000"/>
              </a:lnSpc>
              <a:spcBef>
                <a:spcPct val="20000"/>
              </a:spcBef>
              <a:buSzPct val="100000"/>
            </a:pPr>
            <a:r>
              <a:rPr altLang="en-US" sz="2400" b="1">
                <a:solidFill>
                  <a:srgbClr val="FF0000"/>
                </a:solidFill>
                <a:latin typeface="宋体" panose="02010600030101010101" pitchFamily="2" charset="-122"/>
              </a:rPr>
              <a:t>二、油箱的</a:t>
            </a:r>
            <a:r>
              <a:rPr lang="zh-CN" altLang="en-US" sz="2400" b="1" dirty="0">
                <a:solidFill>
                  <a:srgbClr val="FF0000"/>
                </a:solidFill>
                <a:latin typeface="宋体" panose="02010600030101010101" pitchFamily="2" charset="-122"/>
              </a:rPr>
              <a:t>结构</a:t>
            </a:r>
            <a:endParaRPr lang="zh-CN" altLang="en-US" sz="2400" b="1" dirty="0">
              <a:solidFill>
                <a:srgbClr val="FF0000"/>
              </a:solidFill>
              <a:latin typeface="宋体" panose="02010600030101010101" pitchFamily="2" charset="-122"/>
            </a:endParaRPr>
          </a:p>
        </p:txBody>
      </p:sp>
      <p:sp>
        <p:nvSpPr>
          <p:cNvPr id="526348" name="矩形 526347"/>
          <p:cNvSpPr/>
          <p:nvPr/>
        </p:nvSpPr>
        <p:spPr>
          <a:xfrm>
            <a:off x="2665413" y="4868863"/>
            <a:ext cx="6775450" cy="1137285"/>
          </a:xfrm>
          <a:prstGeom prst="rect">
            <a:avLst/>
          </a:prstGeom>
          <a:noFill/>
          <a:ln w="9525">
            <a:noFill/>
          </a:ln>
        </p:spPr>
        <p:txBody>
          <a:bodyPr>
            <a:spAutoFit/>
          </a:bodyPr>
          <a:p>
            <a:pPr>
              <a:spcBef>
                <a:spcPct val="20000"/>
              </a:spcBef>
              <a:buClr>
                <a:schemeClr val="accent2"/>
              </a:buClr>
              <a:buSzPct val="180000"/>
              <a:buFont typeface="Wingdings" panose="05000000000000000000" pitchFamily="2" charset="2"/>
            </a:pPr>
            <a:r>
              <a:rPr lang="zh-CN" altLang="en-US" sz="2000" b="1" dirty="0">
                <a:solidFill>
                  <a:schemeClr val="tx2"/>
                </a:solidFill>
                <a:latin typeface="宋体" panose="02010600030101010101" pitchFamily="2" charset="-122"/>
              </a:rPr>
              <a:t>低压系统</a:t>
            </a:r>
            <a:r>
              <a:rPr lang="en-US" altLang="zh-CN" sz="2000" b="1" i="1">
                <a:solidFill>
                  <a:schemeClr val="tx2"/>
                </a:solidFill>
                <a:latin typeface="宋体" panose="02010600030101010101" pitchFamily="2" charset="-122"/>
              </a:rPr>
              <a:t>V </a:t>
            </a:r>
            <a:r>
              <a:rPr lang="en-US" altLang="zh-CN" sz="2000" b="1">
                <a:solidFill>
                  <a:schemeClr val="tx2"/>
                </a:solidFill>
                <a:latin typeface="宋体" panose="02010600030101010101" pitchFamily="2" charset="-122"/>
              </a:rPr>
              <a:t>=</a:t>
            </a:r>
            <a:r>
              <a:rPr lang="zh-CN" altLang="en-US" sz="2000" b="1">
                <a:solidFill>
                  <a:schemeClr val="tx2"/>
                </a:solidFill>
                <a:latin typeface="宋体" panose="02010600030101010101" pitchFamily="2" charset="-122"/>
              </a:rPr>
              <a:t>（</a:t>
            </a:r>
            <a:r>
              <a:rPr lang="en-US" altLang="zh-CN" sz="2000" b="1" i="1">
                <a:solidFill>
                  <a:schemeClr val="tx2"/>
                </a:solidFill>
                <a:latin typeface="宋体" panose="02010600030101010101" pitchFamily="2" charset="-122"/>
              </a:rPr>
              <a:t>2~4</a:t>
            </a:r>
            <a:r>
              <a:rPr lang="zh-CN" altLang="en-US" sz="2000" b="1">
                <a:solidFill>
                  <a:schemeClr val="tx2"/>
                </a:solidFill>
                <a:latin typeface="宋体" panose="02010600030101010101" pitchFamily="2" charset="-122"/>
              </a:rPr>
              <a:t>）</a:t>
            </a:r>
            <a:r>
              <a:rPr lang="en-US" altLang="zh-CN" sz="2000" b="1" i="1">
                <a:solidFill>
                  <a:schemeClr val="tx2"/>
                </a:solidFill>
                <a:latin typeface="宋体" panose="02010600030101010101" pitchFamily="2" charset="-122"/>
              </a:rPr>
              <a:t>q </a:t>
            </a:r>
            <a:r>
              <a:rPr lang="zh-CN" altLang="en-US" sz="2000" b="1" dirty="0">
                <a:solidFill>
                  <a:schemeClr val="tx2"/>
                </a:solidFill>
                <a:latin typeface="宋体" panose="02010600030101010101" pitchFamily="2" charset="-122"/>
              </a:rPr>
              <a:t>；</a:t>
            </a:r>
            <a:endParaRPr lang="zh-CN" altLang="en-US" sz="2000" b="1" dirty="0">
              <a:solidFill>
                <a:schemeClr val="tx2"/>
              </a:solidFill>
              <a:latin typeface="宋体" panose="02010600030101010101" pitchFamily="2" charset="-122"/>
            </a:endParaRPr>
          </a:p>
          <a:p>
            <a:pPr>
              <a:spcBef>
                <a:spcPct val="20000"/>
              </a:spcBef>
              <a:buClr>
                <a:schemeClr val="accent2"/>
              </a:buClr>
              <a:buSzPct val="180000"/>
              <a:buFont typeface="Wingdings" panose="05000000000000000000" pitchFamily="2" charset="2"/>
            </a:pPr>
            <a:r>
              <a:rPr lang="zh-CN" altLang="en-US" sz="2000" b="1" dirty="0">
                <a:solidFill>
                  <a:schemeClr val="tx2"/>
                </a:solidFill>
                <a:latin typeface="宋体" panose="02010600030101010101" pitchFamily="2" charset="-122"/>
              </a:rPr>
              <a:t>中压系统</a:t>
            </a:r>
            <a:r>
              <a:rPr lang="en-US" altLang="zh-CN" sz="2000" b="1" i="1">
                <a:solidFill>
                  <a:schemeClr val="tx2"/>
                </a:solidFill>
                <a:latin typeface="宋体" panose="02010600030101010101" pitchFamily="2" charset="-122"/>
              </a:rPr>
              <a:t>V </a:t>
            </a:r>
            <a:r>
              <a:rPr lang="en-US" altLang="zh-CN" sz="2000" b="1">
                <a:solidFill>
                  <a:schemeClr val="tx2"/>
                </a:solidFill>
                <a:latin typeface="宋体" panose="02010600030101010101" pitchFamily="2" charset="-122"/>
              </a:rPr>
              <a:t>=</a:t>
            </a:r>
            <a:r>
              <a:rPr lang="zh-CN" altLang="en-US" sz="2000" b="1">
                <a:solidFill>
                  <a:schemeClr val="tx2"/>
                </a:solidFill>
                <a:latin typeface="宋体" panose="02010600030101010101" pitchFamily="2" charset="-122"/>
              </a:rPr>
              <a:t>（</a:t>
            </a:r>
            <a:r>
              <a:rPr lang="en-US" altLang="zh-CN" sz="2000" b="1" i="1">
                <a:solidFill>
                  <a:schemeClr val="tx2"/>
                </a:solidFill>
                <a:latin typeface="宋体" panose="02010600030101010101" pitchFamily="2" charset="-122"/>
              </a:rPr>
              <a:t>5~7</a:t>
            </a:r>
            <a:r>
              <a:rPr lang="zh-CN" altLang="en-US" sz="2000" b="1">
                <a:solidFill>
                  <a:schemeClr val="tx2"/>
                </a:solidFill>
                <a:latin typeface="宋体" panose="02010600030101010101" pitchFamily="2" charset="-122"/>
              </a:rPr>
              <a:t>）</a:t>
            </a:r>
            <a:r>
              <a:rPr lang="en-US" altLang="zh-CN" sz="2000" b="1" i="1">
                <a:solidFill>
                  <a:schemeClr val="tx2"/>
                </a:solidFill>
                <a:latin typeface="宋体" panose="02010600030101010101" pitchFamily="2" charset="-122"/>
              </a:rPr>
              <a:t>q </a:t>
            </a:r>
            <a:r>
              <a:rPr lang="zh-CN" altLang="en-US" sz="2000" b="1" dirty="0">
                <a:solidFill>
                  <a:schemeClr val="tx2"/>
                </a:solidFill>
                <a:latin typeface="宋体" panose="02010600030101010101" pitchFamily="2" charset="-122"/>
              </a:rPr>
              <a:t>；</a:t>
            </a:r>
            <a:endParaRPr lang="zh-CN" altLang="en-US" sz="2000" b="1" dirty="0">
              <a:solidFill>
                <a:schemeClr val="tx2"/>
              </a:solidFill>
              <a:latin typeface="宋体" panose="02010600030101010101" pitchFamily="2" charset="-122"/>
            </a:endParaRPr>
          </a:p>
          <a:p>
            <a:pPr>
              <a:spcBef>
                <a:spcPct val="20000"/>
              </a:spcBef>
              <a:buClr>
                <a:schemeClr val="accent2"/>
              </a:buClr>
              <a:buSzPct val="180000"/>
              <a:buFont typeface="Wingdings" panose="05000000000000000000" pitchFamily="2" charset="2"/>
            </a:pPr>
            <a:r>
              <a:rPr lang="zh-CN" altLang="en-US" sz="2000" b="1" dirty="0">
                <a:solidFill>
                  <a:schemeClr val="tx2"/>
                </a:solidFill>
                <a:latin typeface="宋体" panose="02010600030101010101" pitchFamily="2" charset="-122"/>
              </a:rPr>
              <a:t>高压系统</a:t>
            </a:r>
            <a:r>
              <a:rPr lang="en-US" altLang="zh-CN" sz="2000" b="1" i="1">
                <a:solidFill>
                  <a:schemeClr val="tx2"/>
                </a:solidFill>
                <a:latin typeface="宋体" panose="02010600030101010101" pitchFamily="2" charset="-122"/>
              </a:rPr>
              <a:t>V </a:t>
            </a:r>
            <a:r>
              <a:rPr lang="en-US" altLang="zh-CN" sz="2000" b="1">
                <a:solidFill>
                  <a:schemeClr val="tx2"/>
                </a:solidFill>
                <a:latin typeface="宋体" panose="02010600030101010101" pitchFamily="2" charset="-122"/>
              </a:rPr>
              <a:t>=</a:t>
            </a:r>
            <a:r>
              <a:rPr lang="zh-CN" altLang="en-US" sz="2000" b="1">
                <a:solidFill>
                  <a:schemeClr val="tx2"/>
                </a:solidFill>
                <a:latin typeface="宋体" panose="02010600030101010101" pitchFamily="2" charset="-122"/>
              </a:rPr>
              <a:t>（</a:t>
            </a:r>
            <a:r>
              <a:rPr lang="en-US" altLang="zh-CN" sz="2000" b="1" i="1">
                <a:solidFill>
                  <a:schemeClr val="tx2"/>
                </a:solidFill>
                <a:latin typeface="宋体" panose="02010600030101010101" pitchFamily="2" charset="-122"/>
              </a:rPr>
              <a:t>6~12 </a:t>
            </a:r>
            <a:r>
              <a:rPr lang="zh-CN" altLang="en-US" sz="2000" b="1" dirty="0">
                <a:solidFill>
                  <a:schemeClr val="tx2"/>
                </a:solidFill>
                <a:latin typeface="宋体" panose="02010600030101010101" pitchFamily="2" charset="-122"/>
              </a:rPr>
              <a:t>）</a:t>
            </a:r>
            <a:r>
              <a:rPr lang="en-US" altLang="zh-CN" sz="2000" b="1" i="1">
                <a:solidFill>
                  <a:schemeClr val="tx2"/>
                </a:solidFill>
                <a:latin typeface="宋体" panose="02010600030101010101" pitchFamily="2" charset="-122"/>
              </a:rPr>
              <a:t>q</a:t>
            </a:r>
            <a:r>
              <a:rPr lang="zh-CN" altLang="en-US" sz="2000" b="1" i="1" dirty="0">
                <a:solidFill>
                  <a:schemeClr val="tx2"/>
                </a:solidFill>
                <a:latin typeface="宋体" panose="02010600030101010101" pitchFamily="2" charset="-122"/>
              </a:rPr>
              <a:t>。</a:t>
            </a:r>
            <a:endParaRPr lang="zh-CN" altLang="en-US" sz="2000" b="1" i="1" dirty="0">
              <a:solidFill>
                <a:schemeClr val="tx2"/>
              </a:solidFill>
              <a:latin typeface="宋体" panose="02010600030101010101" pitchFamily="2" charset="-122"/>
            </a:endParaRPr>
          </a:p>
        </p:txBody>
      </p:sp>
      <p:sp>
        <p:nvSpPr>
          <p:cNvPr id="526349" name="矩形 526348"/>
          <p:cNvSpPr/>
          <p:nvPr/>
        </p:nvSpPr>
        <p:spPr>
          <a:xfrm>
            <a:off x="1523683" y="3646805"/>
            <a:ext cx="3234690" cy="460375"/>
          </a:xfrm>
          <a:prstGeom prst="rect">
            <a:avLst/>
          </a:prstGeom>
          <a:noFill/>
          <a:ln w="9525">
            <a:noFill/>
          </a:ln>
        </p:spPr>
        <p:txBody>
          <a:bodyPr wrap="none" anchor="t" anchorCtr="0">
            <a:spAutoFit/>
          </a:bodyPr>
          <a:p>
            <a:pPr marL="457200"/>
            <a:r>
              <a:rPr lang="zh-CN" altLang="en-US" sz="2400" b="1" dirty="0">
                <a:solidFill>
                  <a:schemeClr val="tx2"/>
                </a:solidFill>
                <a:highlight>
                  <a:srgbClr val="FFFF00"/>
                </a:highlight>
                <a:latin typeface="宋体" panose="02010600030101010101" pitchFamily="2" charset="-122"/>
              </a:rPr>
              <a:t>油箱容积</a:t>
            </a:r>
            <a:r>
              <a:rPr lang="en-US" altLang="zh-CN" sz="2400" b="1" i="1">
                <a:solidFill>
                  <a:schemeClr val="tx2"/>
                </a:solidFill>
                <a:highlight>
                  <a:srgbClr val="FFFF00"/>
                </a:highlight>
                <a:latin typeface="宋体" panose="02010600030101010101" pitchFamily="2" charset="-122"/>
              </a:rPr>
              <a:t>V </a:t>
            </a:r>
            <a:r>
              <a:rPr lang="zh-CN" altLang="en-US" sz="2400" b="1" dirty="0">
                <a:solidFill>
                  <a:schemeClr val="tx2"/>
                </a:solidFill>
                <a:highlight>
                  <a:srgbClr val="FFFF00"/>
                </a:highlight>
                <a:latin typeface="宋体" panose="02010600030101010101" pitchFamily="2" charset="-122"/>
              </a:rPr>
              <a:t>的确定</a:t>
            </a:r>
            <a:r>
              <a:rPr lang="en-US" altLang="zh-CN" sz="2400" b="1">
                <a:solidFill>
                  <a:schemeClr val="tx2"/>
                </a:solidFill>
                <a:highlight>
                  <a:srgbClr val="FFFF00"/>
                </a:highlight>
                <a:latin typeface="宋体" panose="02010600030101010101" pitchFamily="2" charset="-122"/>
              </a:rPr>
              <a:t>:</a:t>
            </a:r>
            <a:endParaRPr lang="en-US" altLang="zh-CN" sz="2400" b="1" dirty="0">
              <a:solidFill>
                <a:schemeClr val="tx2"/>
              </a:solidFill>
              <a:highlight>
                <a:srgbClr val="FFFF00"/>
              </a:highlight>
              <a:latin typeface="宋体" panose="02010600030101010101" pitchFamily="2" charset="-122"/>
            </a:endParaRPr>
          </a:p>
        </p:txBody>
      </p:sp>
      <p:sp>
        <p:nvSpPr>
          <p:cNvPr id="526350" name="矩形 526349"/>
          <p:cNvSpPr/>
          <p:nvPr/>
        </p:nvSpPr>
        <p:spPr>
          <a:xfrm>
            <a:off x="2208213" y="4149725"/>
            <a:ext cx="3180080" cy="706755"/>
          </a:xfrm>
          <a:prstGeom prst="rect">
            <a:avLst/>
          </a:prstGeom>
          <a:noFill/>
          <a:ln w="9525">
            <a:noFill/>
          </a:ln>
        </p:spPr>
        <p:txBody>
          <a:bodyPr wrap="none" anchor="t" anchorCtr="0">
            <a:spAutoFit/>
          </a:bodyPr>
          <a:p>
            <a:pPr marL="457200"/>
            <a:r>
              <a:rPr lang="zh-CN" altLang="en-US" sz="2000" b="1" dirty="0">
                <a:solidFill>
                  <a:schemeClr val="tx2"/>
                </a:solidFill>
                <a:latin typeface="宋体" panose="02010600030101010101" pitchFamily="2" charset="-122"/>
              </a:rPr>
              <a:t>通常取液压泵每分钟流</a:t>
            </a:r>
            <a:endParaRPr lang="zh-CN" altLang="en-US" sz="2000" b="1" dirty="0">
              <a:solidFill>
                <a:schemeClr val="tx2"/>
              </a:solidFill>
              <a:latin typeface="宋体" panose="02010600030101010101" pitchFamily="2" charset="-122"/>
            </a:endParaRPr>
          </a:p>
          <a:p>
            <a:pPr marL="457200"/>
            <a:r>
              <a:rPr lang="zh-CN" altLang="en-US" sz="2000" b="1" dirty="0">
                <a:solidFill>
                  <a:schemeClr val="tx2"/>
                </a:solidFill>
                <a:latin typeface="宋体" panose="02010600030101010101" pitchFamily="2" charset="-122"/>
              </a:rPr>
              <a:t>量</a:t>
            </a:r>
            <a:r>
              <a:rPr lang="en-US" altLang="zh-CN" sz="2000" b="1" i="1">
                <a:solidFill>
                  <a:schemeClr val="tx2"/>
                </a:solidFill>
                <a:latin typeface="宋体" panose="02010600030101010101" pitchFamily="2" charset="-122"/>
              </a:rPr>
              <a:t>q</a:t>
            </a:r>
            <a:r>
              <a:rPr lang="en-US" altLang="zh-CN" sz="2000" b="1">
                <a:solidFill>
                  <a:schemeClr val="tx2"/>
                </a:solidFill>
                <a:latin typeface="宋体" panose="02010600030101010101" pitchFamily="2" charset="-122"/>
              </a:rPr>
              <a:t> </a:t>
            </a:r>
            <a:r>
              <a:rPr lang="zh-CN" altLang="en-US" sz="2000" b="1" dirty="0">
                <a:solidFill>
                  <a:schemeClr val="tx2"/>
                </a:solidFill>
                <a:latin typeface="宋体" panose="02010600030101010101" pitchFamily="2" charset="-122"/>
              </a:rPr>
              <a:t>的</a:t>
            </a:r>
            <a:r>
              <a:rPr lang="en-US" altLang="zh-CN" sz="2000" b="1" i="1">
                <a:solidFill>
                  <a:schemeClr val="tx2"/>
                </a:solidFill>
                <a:latin typeface="宋体" panose="02010600030101010101" pitchFamily="2" charset="-122"/>
              </a:rPr>
              <a:t>3</a:t>
            </a:r>
            <a:r>
              <a:rPr lang="zh-CN" altLang="en-US" sz="2000" b="1" i="1" dirty="0">
                <a:solidFill>
                  <a:schemeClr val="tx2"/>
                </a:solidFill>
                <a:latin typeface="宋体" panose="02010600030101010101" pitchFamily="2" charset="-122"/>
              </a:rPr>
              <a:t>～</a:t>
            </a:r>
            <a:r>
              <a:rPr lang="en-US" altLang="zh-CN" sz="2000" b="1" i="1">
                <a:solidFill>
                  <a:schemeClr val="tx2"/>
                </a:solidFill>
                <a:latin typeface="宋体" panose="02010600030101010101" pitchFamily="2" charset="-122"/>
              </a:rPr>
              <a:t>8 </a:t>
            </a:r>
            <a:r>
              <a:rPr lang="zh-CN" altLang="en-US" sz="2000" b="1" dirty="0">
                <a:solidFill>
                  <a:schemeClr val="tx2"/>
                </a:solidFill>
                <a:latin typeface="宋体" panose="02010600030101010101" pitchFamily="2" charset="-122"/>
              </a:rPr>
              <a:t>倍估算。</a:t>
            </a:r>
            <a:endParaRPr lang="zh-CN" altLang="en-US" sz="2000" b="1" dirty="0">
              <a:solidFill>
                <a:schemeClr val="tx2"/>
              </a:solidFill>
              <a:latin typeface="宋体" panose="02010600030101010101" pitchFamily="2" charset="-122"/>
            </a:endParaRPr>
          </a:p>
        </p:txBody>
      </p:sp>
      <p:sp>
        <p:nvSpPr>
          <p:cNvPr id="4" name="文本框 3"/>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：油箱的设计与选用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344804" y="2339225"/>
            <a:ext cx="558179" cy="409838"/>
            <a:chOff x="467341" y="1370621"/>
            <a:chExt cx="558179" cy="409838"/>
          </a:xfrm>
        </p:grpSpPr>
        <p:sp>
          <p:nvSpPr>
            <p:cNvPr id="34" name="椭圆形 33" descr="小圆圈"/>
            <p:cNvSpPr/>
            <p:nvPr/>
          </p:nvSpPr>
          <p:spPr bwMode="blackWhite">
            <a:xfrm>
              <a:off x="535271" y="1370621"/>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35" name="文本框 34" descr="编号 1"/>
            <p:cNvSpPr txBox="1">
              <a:spLocks noChangeAspect="1"/>
            </p:cNvSpPr>
            <p:nvPr/>
          </p:nvSpPr>
          <p:spPr bwMode="blackWhite">
            <a:xfrm>
              <a:off x="467341" y="1398481"/>
              <a:ext cx="558179" cy="369332"/>
            </a:xfrm>
            <a:prstGeom prst="rect">
              <a:avLst/>
            </a:prstGeom>
            <a:noFill/>
          </p:spPr>
          <p:txBody>
            <a:bodyPr wrap="square" rtlCol="0">
              <a:spAutoFit/>
            </a:bodyPr>
            <a:lstStyle>
              <a:defPPr>
                <a:defRPr lang="zh-CN"/>
              </a:defPPr>
            </a:lstStyle>
            <a:p>
              <a:pPr algn="ctr" rtl="0"/>
              <a:r>
                <a:rPr lang="zh-CN" dirty="0">
                  <a:solidFill>
                    <a:schemeClr val="bg1"/>
                  </a:solidFill>
                  <a:cs typeface="Segoe UI Semibold" panose="020B0702040204020203" pitchFamily="34" charset="0"/>
                </a:rPr>
                <a:t>1</a:t>
              </a:r>
              <a:endParaRPr lang="zh-CN" dirty="0">
                <a:solidFill>
                  <a:schemeClr val="bg1"/>
                </a:solidFill>
                <a:cs typeface="Segoe UI Semibold" panose="020B0702040204020203" pitchFamily="34" charset="0"/>
              </a:endParaRPr>
            </a:p>
          </p:txBody>
        </p:sp>
      </p:grpSp>
      <p:grpSp>
        <p:nvGrpSpPr>
          <p:cNvPr id="11" name="组合 10"/>
          <p:cNvGrpSpPr/>
          <p:nvPr/>
        </p:nvGrpSpPr>
        <p:grpSpPr>
          <a:xfrm>
            <a:off x="4344804" y="3039705"/>
            <a:ext cx="558179" cy="409838"/>
            <a:chOff x="467341" y="3692869"/>
            <a:chExt cx="558179" cy="409838"/>
          </a:xfrm>
        </p:grpSpPr>
        <p:sp>
          <p:nvSpPr>
            <p:cNvPr id="37" name="椭圆形 36" descr="小圆圈"/>
            <p:cNvSpPr/>
            <p:nvPr/>
          </p:nvSpPr>
          <p:spPr bwMode="blackWhite">
            <a:xfrm>
              <a:off x="541316" y="3692869"/>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38" name="文本框 37" descr="编号 2"/>
            <p:cNvSpPr txBox="1">
              <a:spLocks noChangeAspect="1"/>
            </p:cNvSpPr>
            <p:nvPr/>
          </p:nvSpPr>
          <p:spPr bwMode="blackWhite">
            <a:xfrm>
              <a:off x="467341" y="3707249"/>
              <a:ext cx="558179" cy="369332"/>
            </a:xfrm>
            <a:prstGeom prst="rect">
              <a:avLst/>
            </a:prstGeom>
            <a:noFill/>
          </p:spPr>
          <p:txBody>
            <a:bodyPr wrap="square" rtlCol="0">
              <a:spAutoFit/>
            </a:bodyPr>
            <a:lstStyle>
              <a:defPPr>
                <a:defRPr lang="zh-CN"/>
              </a:defPPr>
            </a:lstStyle>
            <a:p>
              <a:pPr algn="ctr" rtl="0"/>
              <a:r>
                <a:rPr lang="zh-CN" dirty="0">
                  <a:solidFill>
                    <a:schemeClr val="bg1"/>
                  </a:solidFill>
                  <a:cs typeface="Segoe UI Semibold" panose="020B0702040204020203" pitchFamily="34" charset="0"/>
                </a:rPr>
                <a:t>2</a:t>
              </a:r>
              <a:endParaRPr lang="zh-CN" dirty="0">
                <a:solidFill>
                  <a:schemeClr val="bg1"/>
                </a:solidFill>
                <a:cs typeface="Segoe UI Semibold" panose="020B0702040204020203" pitchFamily="34" charset="0"/>
              </a:endParaRPr>
            </a:p>
          </p:txBody>
        </p:sp>
      </p:grpSp>
      <p:grpSp>
        <p:nvGrpSpPr>
          <p:cNvPr id="14" name="组合 13"/>
          <p:cNvGrpSpPr/>
          <p:nvPr/>
        </p:nvGrpSpPr>
        <p:grpSpPr>
          <a:xfrm>
            <a:off x="4329427" y="3740185"/>
            <a:ext cx="558179" cy="409838"/>
            <a:chOff x="476065" y="4191714"/>
            <a:chExt cx="558179" cy="409838"/>
          </a:xfrm>
        </p:grpSpPr>
        <p:sp>
          <p:nvSpPr>
            <p:cNvPr id="40" name="椭圆形 39" descr="小圆圈"/>
            <p:cNvSpPr/>
            <p:nvPr/>
          </p:nvSpPr>
          <p:spPr bwMode="blackWhite">
            <a:xfrm>
              <a:off x="547162" y="4191714"/>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41" name="文本框 40" descr="编号 3"/>
            <p:cNvSpPr txBox="1">
              <a:spLocks noChangeAspect="1"/>
            </p:cNvSpPr>
            <p:nvPr/>
          </p:nvSpPr>
          <p:spPr bwMode="blackWhite">
            <a:xfrm>
              <a:off x="476065" y="4211967"/>
              <a:ext cx="558179" cy="369332"/>
            </a:xfrm>
            <a:prstGeom prst="rect">
              <a:avLst/>
            </a:prstGeom>
            <a:noFill/>
          </p:spPr>
          <p:txBody>
            <a:bodyPr wrap="square" rtlCol="0">
              <a:spAutoFit/>
            </a:bodyPr>
            <a:lstStyle>
              <a:defPPr>
                <a:defRPr lang="zh-CN"/>
              </a:defPPr>
            </a:lstStyle>
            <a:p>
              <a:pPr algn="ctr" rtl="0"/>
              <a:r>
                <a:rPr lang="zh-CN">
                  <a:solidFill>
                    <a:schemeClr val="bg1"/>
                  </a:solidFill>
                  <a:cs typeface="Segoe UI Semibold" panose="020B0702040204020203" pitchFamily="34" charset="0"/>
                </a:rPr>
                <a:t>3</a:t>
              </a:r>
              <a:endParaRPr lang="zh-CN">
                <a:solidFill>
                  <a:schemeClr val="bg1"/>
                </a:solidFill>
                <a:cs typeface="Segoe UI Semibold" panose="020B0702040204020203" pitchFamily="34" charset="0"/>
              </a:endParaRPr>
            </a:p>
          </p:txBody>
        </p:sp>
      </p:grpSp>
      <p:sp>
        <p:nvSpPr>
          <p:cNvPr id="10" name="文本框 9"/>
          <p:cNvSpPr txBox="1"/>
          <p:nvPr/>
        </p:nvSpPr>
        <p:spPr>
          <a:xfrm>
            <a:off x="4958703" y="2339225"/>
            <a:ext cx="6094428" cy="460375"/>
          </a:xfrm>
          <a:prstGeom prst="rect">
            <a:avLst/>
          </a:prstGeom>
          <a:noFill/>
        </p:spPr>
        <p:txBody>
          <a:bodyPr wrap="square">
            <a:spAutoFit/>
          </a:bodyPr>
          <a:lstStyle/>
          <a:p>
            <a:r>
              <a:rPr lang="zh-CN" altLang="en-US" sz="2400" dirty="0"/>
              <a:t>能够正确分析液压与气压传动的工作原理；</a:t>
            </a:r>
            <a:endParaRPr lang="zh-CN" altLang="en-US" sz="2400" dirty="0"/>
          </a:p>
        </p:txBody>
      </p:sp>
      <p:sp>
        <p:nvSpPr>
          <p:cNvPr id="13" name="文本框 12"/>
          <p:cNvSpPr txBox="1"/>
          <p:nvPr/>
        </p:nvSpPr>
        <p:spPr>
          <a:xfrm>
            <a:off x="4958703" y="3059851"/>
            <a:ext cx="6094428" cy="460375"/>
          </a:xfrm>
          <a:prstGeom prst="rect">
            <a:avLst/>
          </a:prstGeom>
          <a:noFill/>
        </p:spPr>
        <p:txBody>
          <a:bodyPr wrap="square">
            <a:spAutoFit/>
          </a:bodyPr>
          <a:lstStyle/>
          <a:p>
            <a:r>
              <a:rPr lang="zh-CN" altLang="en-US" sz="2400" dirty="0"/>
              <a:t>掌握液压与气动系统的组成；</a:t>
            </a:r>
            <a:endParaRPr lang="zh-CN" altLang="en-US" sz="2400" dirty="0"/>
          </a:p>
        </p:txBody>
      </p:sp>
      <p:sp>
        <p:nvSpPr>
          <p:cNvPr id="16" name="文本框 15"/>
          <p:cNvSpPr txBox="1"/>
          <p:nvPr/>
        </p:nvSpPr>
        <p:spPr>
          <a:xfrm>
            <a:off x="4958703" y="3595057"/>
            <a:ext cx="6094428" cy="829945"/>
          </a:xfrm>
          <a:prstGeom prst="rect">
            <a:avLst/>
          </a:prstGeom>
          <a:noFill/>
        </p:spPr>
        <p:txBody>
          <a:bodyPr wrap="square">
            <a:spAutoFit/>
          </a:bodyPr>
          <a:lstStyle/>
          <a:p>
            <a:r>
              <a:rPr lang="zh-CN" altLang="en-US" sz="2400" dirty="0"/>
              <a:t>能够正确运用液体静力学和动力学的知识解释或解决生活或生产中的现象或问题；</a:t>
            </a:r>
            <a:endParaRPr lang="zh-CN" altLang="en-US" sz="2400" dirty="0"/>
          </a:p>
        </p:txBody>
      </p:sp>
      <p:grpSp>
        <p:nvGrpSpPr>
          <p:cNvPr id="17" name="组合 16"/>
          <p:cNvGrpSpPr/>
          <p:nvPr/>
        </p:nvGrpSpPr>
        <p:grpSpPr>
          <a:xfrm>
            <a:off x="4344804" y="4440665"/>
            <a:ext cx="558179" cy="409838"/>
            <a:chOff x="467341" y="1370621"/>
            <a:chExt cx="558179" cy="409838"/>
          </a:xfrm>
        </p:grpSpPr>
        <p:sp>
          <p:nvSpPr>
            <p:cNvPr id="18" name="椭圆形 33" descr="小圆圈"/>
            <p:cNvSpPr/>
            <p:nvPr/>
          </p:nvSpPr>
          <p:spPr bwMode="blackWhite">
            <a:xfrm>
              <a:off x="535271" y="1370621"/>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19" name="文本框 18" descr="编号 1"/>
            <p:cNvSpPr txBox="1">
              <a:spLocks noChangeAspect="1"/>
            </p:cNvSpPr>
            <p:nvPr/>
          </p:nvSpPr>
          <p:spPr bwMode="blackWhite">
            <a:xfrm>
              <a:off x="467341" y="1398481"/>
              <a:ext cx="558179" cy="369332"/>
            </a:xfrm>
            <a:prstGeom prst="rect">
              <a:avLst/>
            </a:prstGeom>
            <a:noFill/>
          </p:spPr>
          <p:txBody>
            <a:bodyPr wrap="square" rtlCol="0">
              <a:spAutoFit/>
            </a:bodyPr>
            <a:lstStyle>
              <a:defPPr>
                <a:defRPr lang="zh-CN"/>
              </a:defPPr>
            </a:lstStyle>
            <a:p>
              <a:pPr algn="ctr" rtl="0"/>
              <a:r>
                <a:rPr lang="en-US" altLang="zh-CN" dirty="0">
                  <a:solidFill>
                    <a:schemeClr val="bg1"/>
                  </a:solidFill>
                  <a:cs typeface="Segoe UI Semibold" panose="020B0702040204020203" pitchFamily="34" charset="0"/>
                </a:rPr>
                <a:t>4</a:t>
              </a:r>
              <a:endParaRPr lang="zh-CN" dirty="0">
                <a:solidFill>
                  <a:schemeClr val="bg1"/>
                </a:solidFill>
                <a:cs typeface="Segoe UI Semibold" panose="020B0702040204020203" pitchFamily="34" charset="0"/>
              </a:endParaRPr>
            </a:p>
          </p:txBody>
        </p:sp>
      </p:grpSp>
      <p:sp>
        <p:nvSpPr>
          <p:cNvPr id="27" name="文本框 26"/>
          <p:cNvSpPr txBox="1"/>
          <p:nvPr/>
        </p:nvSpPr>
        <p:spPr>
          <a:xfrm>
            <a:off x="4958703" y="4501103"/>
            <a:ext cx="6094428" cy="460375"/>
          </a:xfrm>
          <a:prstGeom prst="rect">
            <a:avLst/>
          </a:prstGeom>
          <a:noFill/>
        </p:spPr>
        <p:txBody>
          <a:bodyPr wrap="square">
            <a:spAutoFit/>
          </a:bodyPr>
          <a:lstStyle/>
          <a:p>
            <a:r>
              <a:rPr lang="zh-CN" altLang="en-US" sz="2400" dirty="0"/>
              <a:t>知道液压和气动技术的实际应用</a:t>
            </a:r>
            <a:endParaRPr lang="zh-CN" altLang="en-US" sz="2400" dirty="0"/>
          </a:p>
        </p:txBody>
      </p:sp>
      <p:pic>
        <p:nvPicPr>
          <p:cNvPr id="50" name="图片 49"/>
          <p:cNvPicPr>
            <a:picLocks noChangeAspect="1"/>
          </p:cNvPicPr>
          <p:nvPr/>
        </p:nvPicPr>
        <p:blipFill>
          <a:blip r:embed="rId1"/>
          <a:stretch>
            <a:fillRect/>
          </a:stretch>
        </p:blipFill>
        <p:spPr>
          <a:xfrm>
            <a:off x="183823" y="2266981"/>
            <a:ext cx="3897303" cy="2598202"/>
          </a:xfrm>
          <a:prstGeom prst="rect">
            <a:avLst/>
          </a:prstGeom>
        </p:spPr>
      </p:pic>
      <p:sp>
        <p:nvSpPr>
          <p:cNvPr id="51" name="文本框 50"/>
          <p:cNvSpPr txBox="1"/>
          <p:nvPr/>
        </p:nvSpPr>
        <p:spPr>
          <a:xfrm>
            <a:off x="89555" y="7700708"/>
            <a:ext cx="3561225" cy="230832"/>
          </a:xfrm>
          <a:prstGeom prst="rect">
            <a:avLst/>
          </a:prstGeom>
          <a:noFill/>
        </p:spPr>
        <p:txBody>
          <a:bodyPr wrap="square" rtlCol="0">
            <a:spAutoFit/>
          </a:bodyPr>
          <a:lstStyle/>
          <a:p>
            <a:r>
              <a:rPr lang="zh-CN" altLang="en-US" sz="900">
                <a:hlinkClick r:id="rId2" tooltip="https://www.editage.cn/insights/2013.html"/>
              </a:rPr>
              <a:t>此照片</a:t>
            </a:r>
            <a:r>
              <a:rPr lang="zh-CN" altLang="en-US" sz="900"/>
              <a:t>，作者: 未知作者，许可证: </a:t>
            </a:r>
            <a:r>
              <a:rPr lang="zh-CN" altLang="en-US" sz="900">
                <a:hlinkClick r:id="rId3" tooltip="https://creativecommons.org/licenses/by-nc-sa/3.0/"/>
              </a:rPr>
              <a:t>CC BY-SA-NC</a:t>
            </a:r>
            <a:endParaRPr lang="zh-CN" altLang="en-US" sz="9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7369" name="矩形 527368"/>
          <p:cNvSpPr/>
          <p:nvPr/>
        </p:nvSpPr>
        <p:spPr>
          <a:xfrm>
            <a:off x="2063750" y="1125538"/>
            <a:ext cx="7086600" cy="609600"/>
          </a:xfrm>
          <a:prstGeom prst="rect">
            <a:avLst/>
          </a:prstGeom>
          <a:noFill/>
          <a:ln w="9525">
            <a:noFill/>
          </a:ln>
        </p:spPr>
        <p:txBody>
          <a:bodyPr anchor="ctr" anchorCtr="0"/>
          <a:lstStyle>
            <a:lvl1pPr marL="0" lvl="0" indent="0" algn="ctr" defTabSz="914400" rtl="0" eaLnBrk="1" fontAlgn="base" latinLnBrk="0" hangingPunct="1">
              <a:lnSpc>
                <a:spcPct val="100000"/>
              </a:lnSpc>
              <a:spcBef>
                <a:spcPct val="0"/>
              </a:spcBef>
              <a:spcAft>
                <a:spcPct val="0"/>
              </a:spcAft>
              <a:buNone/>
              <a:defRPr sz="4400" u="none" kern="1200" baseline="0">
                <a:solidFill>
                  <a:schemeClr val="tx2"/>
                </a:solidFill>
                <a:latin typeface="Arial" panose="020B0604020202020204" pitchFamily="34" charset="0"/>
                <a:ea typeface="宋体" panose="02010600030101010101" pitchFamily="2" charset="-122"/>
              </a:defRPr>
            </a:lvl1pPr>
          </a:lstStyle>
          <a:p>
            <a:pPr lvl="0" algn="l">
              <a:buClr>
                <a:schemeClr val="accent2"/>
              </a:buClr>
              <a:buSzPct val="120000"/>
              <a:buFont typeface="Wingdings" panose="05000000000000000000" pitchFamily="2" charset="2"/>
              <a:buNone/>
            </a:pPr>
            <a:r>
              <a:rPr altLang="en-US" sz="3200" b="1">
                <a:solidFill>
                  <a:srgbClr val="FF0000"/>
                </a:solidFill>
              </a:rPr>
              <a:t>三</a:t>
            </a:r>
            <a:r>
              <a:rPr lang="en-US" altLang="zh-CN" sz="3200" b="1">
                <a:solidFill>
                  <a:srgbClr val="FF0000"/>
                </a:solidFill>
              </a:rPr>
              <a:t>.</a:t>
            </a:r>
            <a:r>
              <a:rPr lang="zh-CN" altLang="en-US" sz="3200" b="1" dirty="0">
                <a:solidFill>
                  <a:srgbClr val="FF0000"/>
                </a:solidFill>
              </a:rPr>
              <a:t>设计油箱时应注意的问题</a:t>
            </a:r>
            <a:endParaRPr lang="zh-CN" altLang="en-US" sz="3200" b="1" dirty="0">
              <a:solidFill>
                <a:srgbClr val="FF0000"/>
              </a:solidFill>
            </a:endParaRPr>
          </a:p>
        </p:txBody>
      </p:sp>
      <p:sp>
        <p:nvSpPr>
          <p:cNvPr id="527370" name="文本占位符 527369"/>
          <p:cNvSpPr>
            <a:spLocks noGrp="1" noRot="1"/>
          </p:cNvSpPr>
          <p:nvPr>
            <p:ph type="body" idx="4294967295"/>
          </p:nvPr>
        </p:nvSpPr>
        <p:spPr>
          <a:xfrm>
            <a:off x="2322195" y="2007870"/>
            <a:ext cx="7948930" cy="3357880"/>
          </a:xfrm>
        </p:spPr>
        <p:txBody>
          <a:bodyPr>
            <a:normAutofit/>
          </a:bodyPr>
          <a:p>
            <a:pPr>
              <a:lnSpc>
                <a:spcPct val="150000"/>
              </a:lnSpc>
              <a:buClr>
                <a:schemeClr val="tx1"/>
              </a:buClr>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油箱容积主要根据热平衡来确定。为使系统回油不致溢出油箱，油面高度不超过油箱高度的</a:t>
            </a:r>
            <a:r>
              <a:rPr lang="en-US" altLang="zh-CN" sz="2400" i="1">
                <a:latin typeface="仿宋" panose="02010609060101010101" pitchFamily="49" charset="-122"/>
                <a:ea typeface="仿宋" panose="02010609060101010101" pitchFamily="49" charset="-122"/>
                <a:cs typeface="仿宋" panose="02010609060101010101" pitchFamily="49" charset="-122"/>
              </a:rPr>
              <a:t>0.8 </a:t>
            </a:r>
            <a:r>
              <a:rPr lang="zh-CN" altLang="en-US" sz="2400" dirty="0">
                <a:latin typeface="仿宋" panose="02010609060101010101" pitchFamily="49" charset="-122"/>
                <a:ea typeface="仿宋" panose="02010609060101010101" pitchFamily="49" charset="-122"/>
                <a:cs typeface="仿宋" panose="02010609060101010101" pitchFamily="49" charset="-122"/>
              </a:rPr>
              <a:t>倍。</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a:lnSpc>
                <a:spcPct val="80000"/>
              </a:lnSpc>
              <a:buClr>
                <a:schemeClr val="tx1"/>
              </a:buClr>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油箱中应设吸油过滤器，为方便清洗过滤器，油箱结构要考虑拆卸方便。</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a:lnSpc>
                <a:spcPct val="80000"/>
              </a:lnSpc>
              <a:buClr>
                <a:schemeClr val="tx1"/>
              </a:buClr>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油箱底部应做成适当斜度，并设置放油塞。油箱箱盖上应安装空气滤清器，其通气流量不小与泵流量的</a:t>
            </a:r>
            <a:r>
              <a:rPr lang="en-US" altLang="zh-CN" sz="2400">
                <a:latin typeface="仿宋" panose="02010609060101010101" pitchFamily="49" charset="-122"/>
                <a:ea typeface="仿宋" panose="02010609060101010101" pitchFamily="49" charset="-122"/>
                <a:cs typeface="仿宋" panose="02010609060101010101" pitchFamily="49" charset="-122"/>
              </a:rPr>
              <a:t>1.5</a:t>
            </a:r>
            <a:r>
              <a:rPr lang="zh-CN" altLang="en-US" sz="2400" dirty="0">
                <a:latin typeface="仿宋" panose="02010609060101010101" pitchFamily="49" charset="-122"/>
                <a:ea typeface="仿宋" panose="02010609060101010101" pitchFamily="49" charset="-122"/>
                <a:cs typeface="仿宋" panose="02010609060101010101" pitchFamily="49" charset="-122"/>
              </a:rPr>
              <a:t>倍。大油箱还应在侧面设计清洗窗口。</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p:txBody>
      </p:sp>
      <p:sp>
        <p:nvSpPr>
          <p:cNvPr id="4" name="文本框 3"/>
          <p:cNvSpPr txBox="1"/>
          <p:nvPr userDrawn="1">
            <p:custDataLst>
              <p:tags r:id="rId1"/>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：油箱的设计与选用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8393" name="文本占位符 528392"/>
          <p:cNvSpPr>
            <a:spLocks noGrp="1" noRot="1"/>
          </p:cNvSpPr>
          <p:nvPr>
            <p:ph type="body" idx="4294967295"/>
          </p:nvPr>
        </p:nvSpPr>
        <p:spPr>
          <a:xfrm>
            <a:off x="2431415" y="1983105"/>
            <a:ext cx="8719820" cy="3816350"/>
          </a:xfrm>
          <a:ln w="12700"/>
        </p:spPr>
        <p:txBody>
          <a:bodyPr lIns="90488" tIns="44450" rIns="90488" bIns="44450">
            <a:normAutofit lnSpcReduction="10000"/>
          </a:bodyPr>
          <a:p>
            <a:pPr>
              <a:buSzTx/>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油箱侧壁要安装油位指示计，以指示最高、最低油位。新油箱要做防锈、防凝水处理。</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a:buSzTx/>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吸油管与回油管要用隔板分开，增加油液循环的距离，使油液有足够的时间分离气泡，沉淀杂质。隔板高度一般取油面高度的</a:t>
            </a:r>
            <a:r>
              <a:rPr lang="en-US" altLang="zh-CN" sz="2400" i="1">
                <a:latin typeface="仿宋" panose="02010609060101010101" pitchFamily="49" charset="-122"/>
                <a:ea typeface="仿宋" panose="02010609060101010101" pitchFamily="49" charset="-122"/>
                <a:cs typeface="仿宋" panose="02010609060101010101" pitchFamily="49" charset="-122"/>
              </a:rPr>
              <a:t>3/4</a:t>
            </a:r>
            <a:r>
              <a:rPr lang="zh-CN" altLang="en-US" sz="2400" dirty="0">
                <a:latin typeface="仿宋" panose="02010609060101010101" pitchFamily="49" charset="-122"/>
                <a:ea typeface="仿宋" panose="02010609060101010101" pitchFamily="49" charset="-122"/>
                <a:cs typeface="仿宋" panose="02010609060101010101" pitchFamily="49" charset="-122"/>
              </a:rPr>
              <a:t>。吸油管距油箱底面距离</a:t>
            </a:r>
            <a:r>
              <a:rPr lang="en-US" altLang="zh-CN" sz="2400" i="1">
                <a:latin typeface="仿宋" panose="02010609060101010101" pitchFamily="49" charset="-122"/>
                <a:ea typeface="仿宋" panose="02010609060101010101" pitchFamily="49" charset="-122"/>
                <a:cs typeface="仿宋" panose="02010609060101010101" pitchFamily="49" charset="-122"/>
              </a:rPr>
              <a:t>H</a:t>
            </a:r>
            <a:r>
              <a:rPr lang="en-US" altLang="zh-CN" sz="2400">
                <a:latin typeface="仿宋" panose="02010609060101010101" pitchFamily="49" charset="-122"/>
                <a:ea typeface="仿宋" panose="02010609060101010101" pitchFamily="49" charset="-122"/>
                <a:cs typeface="仿宋" panose="02010609060101010101" pitchFamily="49" charset="-122"/>
              </a:rPr>
              <a:t>≥</a:t>
            </a:r>
            <a:r>
              <a:rPr lang="en-US" altLang="zh-CN" sz="2400" i="1">
                <a:latin typeface="仿宋" panose="02010609060101010101" pitchFamily="49" charset="-122"/>
                <a:ea typeface="仿宋" panose="02010609060101010101" pitchFamily="49" charset="-122"/>
                <a:cs typeface="仿宋" panose="02010609060101010101" pitchFamily="49" charset="-122"/>
              </a:rPr>
              <a:t>2D</a:t>
            </a:r>
            <a:r>
              <a:rPr lang="zh-CN" altLang="en-US" sz="2400">
                <a:latin typeface="仿宋" panose="02010609060101010101" pitchFamily="49" charset="-122"/>
                <a:ea typeface="仿宋" panose="02010609060101010101" pitchFamily="49" charset="-122"/>
                <a:cs typeface="仿宋" panose="02010609060101010101" pitchFamily="49" charset="-122"/>
              </a:rPr>
              <a:t>，</a:t>
            </a:r>
            <a:r>
              <a:rPr lang="zh-CN" altLang="en-US" sz="2400" dirty="0">
                <a:latin typeface="仿宋" panose="02010609060101010101" pitchFamily="49" charset="-122"/>
                <a:ea typeface="仿宋" panose="02010609060101010101" pitchFamily="49" charset="-122"/>
                <a:cs typeface="仿宋" panose="02010609060101010101" pitchFamily="49" charset="-122"/>
              </a:rPr>
              <a:t>距箱壁不小于</a:t>
            </a:r>
            <a:r>
              <a:rPr lang="en-US" altLang="zh-CN" sz="2400" i="1">
                <a:latin typeface="仿宋" panose="02010609060101010101" pitchFamily="49" charset="-122"/>
                <a:ea typeface="仿宋" panose="02010609060101010101" pitchFamily="49" charset="-122"/>
                <a:cs typeface="仿宋" panose="02010609060101010101" pitchFamily="49" charset="-122"/>
              </a:rPr>
              <a:t>3D</a:t>
            </a:r>
            <a:r>
              <a:rPr lang="zh-CN" altLang="en-US" sz="2400">
                <a:latin typeface="仿宋" panose="02010609060101010101" pitchFamily="49" charset="-122"/>
                <a:ea typeface="仿宋" panose="02010609060101010101" pitchFamily="49" charset="-122"/>
                <a:cs typeface="仿宋" panose="02010609060101010101" pitchFamily="49" charset="-122"/>
              </a:rPr>
              <a:t>。</a:t>
            </a:r>
            <a:r>
              <a:rPr lang="zh-CN" altLang="en-US" sz="2400" dirty="0">
                <a:latin typeface="仿宋" panose="02010609060101010101" pitchFamily="49" charset="-122"/>
                <a:ea typeface="仿宋" panose="02010609060101010101" pitchFamily="49" charset="-122"/>
                <a:cs typeface="仿宋" panose="02010609060101010101" pitchFamily="49" charset="-122"/>
              </a:rPr>
              <a:t>回油管应插入油面以下，为防止回油带入空气，回油管距箱底</a:t>
            </a:r>
            <a:r>
              <a:rPr lang="en-US" altLang="zh-CN" sz="2400" i="1">
                <a:latin typeface="仿宋" panose="02010609060101010101" pitchFamily="49" charset="-122"/>
                <a:ea typeface="仿宋" panose="02010609060101010101" pitchFamily="49" charset="-122"/>
                <a:cs typeface="仿宋" panose="02010609060101010101" pitchFamily="49" charset="-122"/>
              </a:rPr>
              <a:t>h</a:t>
            </a:r>
            <a:r>
              <a:rPr lang="en-US" altLang="zh-CN" sz="2400">
                <a:latin typeface="仿宋" panose="02010609060101010101" pitchFamily="49" charset="-122"/>
                <a:ea typeface="仿宋" panose="02010609060101010101" pitchFamily="49" charset="-122"/>
                <a:cs typeface="仿宋" panose="02010609060101010101" pitchFamily="49" charset="-122"/>
              </a:rPr>
              <a:t>≥</a:t>
            </a:r>
            <a:r>
              <a:rPr lang="en-US" altLang="zh-CN" sz="2400" i="1">
                <a:latin typeface="仿宋" panose="02010609060101010101" pitchFamily="49" charset="-122"/>
                <a:ea typeface="仿宋" panose="02010609060101010101" pitchFamily="49" charset="-122"/>
                <a:cs typeface="仿宋" panose="02010609060101010101" pitchFamily="49" charset="-122"/>
              </a:rPr>
              <a:t>2d</a:t>
            </a:r>
            <a:r>
              <a:rPr lang="zh-CN" altLang="en-US" sz="2400">
                <a:latin typeface="仿宋" panose="02010609060101010101" pitchFamily="49" charset="-122"/>
                <a:ea typeface="仿宋" panose="02010609060101010101" pitchFamily="49" charset="-122"/>
                <a:cs typeface="仿宋" panose="02010609060101010101" pitchFamily="49" charset="-122"/>
              </a:rPr>
              <a:t>，</a:t>
            </a:r>
            <a:r>
              <a:rPr lang="zh-CN" altLang="en-US" sz="2400" dirty="0">
                <a:latin typeface="仿宋" panose="02010609060101010101" pitchFamily="49" charset="-122"/>
                <a:ea typeface="仿宋" panose="02010609060101010101" pitchFamily="49" charset="-122"/>
                <a:cs typeface="仿宋" panose="02010609060101010101" pitchFamily="49" charset="-122"/>
              </a:rPr>
              <a:t>且排油口切成</a:t>
            </a:r>
            <a:r>
              <a:rPr lang="en-US" altLang="zh-CN" sz="2400" i="1">
                <a:latin typeface="仿宋" panose="02010609060101010101" pitchFamily="49" charset="-122"/>
                <a:ea typeface="仿宋" panose="02010609060101010101" pitchFamily="49" charset="-122"/>
                <a:cs typeface="仿宋" panose="02010609060101010101" pitchFamily="49" charset="-122"/>
              </a:rPr>
              <a:t>45</a:t>
            </a:r>
            <a:r>
              <a:rPr lang="en-US" altLang="zh-CN" sz="2400">
                <a:latin typeface="仿宋" panose="02010609060101010101" pitchFamily="49" charset="-122"/>
                <a:ea typeface="仿宋" panose="02010609060101010101" pitchFamily="49" charset="-122"/>
                <a:cs typeface="仿宋" panose="02010609060101010101" pitchFamily="49" charset="-122"/>
              </a:rPr>
              <a:t>°</a:t>
            </a:r>
            <a:r>
              <a:rPr lang="zh-CN" altLang="en-US" sz="2400" dirty="0">
                <a:latin typeface="仿宋" panose="02010609060101010101" pitchFamily="49" charset="-122"/>
                <a:ea typeface="仿宋" panose="02010609060101010101" pitchFamily="49" charset="-122"/>
                <a:cs typeface="仿宋" panose="02010609060101010101" pitchFamily="49" charset="-122"/>
              </a:rPr>
              <a:t>，以增大通流面积。泄油管则应在油面以上。</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a:buSzTx/>
              <a:buFont typeface="Wingdings" panose="05000000000000000000" pitchFamily="2" charset="2"/>
              <a:buChar char="Ø"/>
            </a:pPr>
            <a:r>
              <a:rPr lang="zh-CN" altLang="en-US" sz="2400" dirty="0">
                <a:latin typeface="仿宋" panose="02010609060101010101" pitchFamily="49" charset="-122"/>
                <a:ea typeface="仿宋" panose="02010609060101010101" pitchFamily="49" charset="-122"/>
                <a:cs typeface="仿宋" panose="02010609060101010101" pitchFamily="49" charset="-122"/>
              </a:rPr>
              <a:t>大、中型油箱应设起吊钩或起吊孔。</a:t>
            </a: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a:p>
            <a:pPr>
              <a:lnSpc>
                <a:spcPct val="90000"/>
              </a:lnSpc>
              <a:buClr>
                <a:schemeClr val="tx2"/>
              </a:buClr>
              <a:buSzTx/>
              <a:buFont typeface="Wingdings" panose="05000000000000000000" pitchFamily="2" charset="2"/>
              <a:buChar char="Ø"/>
            </a:pPr>
            <a:endParaRPr lang="zh-CN" altLang="en-US" sz="2400" dirty="0">
              <a:latin typeface="仿宋" panose="02010609060101010101" pitchFamily="49" charset="-122"/>
              <a:ea typeface="仿宋" panose="02010609060101010101" pitchFamily="49" charset="-122"/>
              <a:cs typeface="仿宋" panose="02010609060101010101" pitchFamily="49" charset="-122"/>
            </a:endParaRPr>
          </a:p>
        </p:txBody>
      </p:sp>
      <p:sp>
        <p:nvSpPr>
          <p:cNvPr id="4" name="文本框 3"/>
          <p:cNvSpPr txBox="1"/>
          <p:nvPr userDrawn="1">
            <p:custDataLst>
              <p:tags r:id="rId1"/>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：油箱的设计与选用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custDataLst>
              <p:tags r:id="rId1"/>
            </p:custDataLst>
          </p:nvPr>
        </p:nvPicPr>
        <p:blipFill>
          <a:blip r:embed="rId2"/>
          <a:stretch>
            <a:fillRect/>
          </a:stretch>
        </p:blipFill>
        <p:spPr>
          <a:xfrm>
            <a:off x="3543299" y="2381249"/>
            <a:ext cx="2257425" cy="2257425"/>
          </a:xfrm>
          <a:prstGeom prst="rect">
            <a:avLst/>
          </a:prstGeom>
        </p:spPr>
      </p:pic>
      <p:pic>
        <p:nvPicPr>
          <p:cNvPr id="19458" name="图片 182"/>
          <p:cNvPicPr>
            <a:picLocks noChangeAspect="1" noChangeArrowheads="1"/>
          </p:cNvPicPr>
          <p:nvPr>
            <p:custDataLst>
              <p:tags r:id="rId3"/>
            </p:custDataLst>
          </p:nvPr>
        </p:nvPicPr>
        <p:blipFill>
          <a:blip r:embed="rId4">
            <a:extLst>
              <a:ext uri="{28A0092B-C50C-407E-A947-70E740481C1C}">
                <a14:useLocalDpi xmlns:a14="http://schemas.microsoft.com/office/drawing/2010/main" val="0"/>
              </a:ext>
            </a:extLst>
          </a:blip>
          <a:srcRect/>
          <a:stretch>
            <a:fillRect/>
          </a:stretch>
        </p:blipFill>
        <p:spPr bwMode="auto">
          <a:xfrm>
            <a:off x="7340600" y="2381249"/>
            <a:ext cx="2325672" cy="2257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custDataLst>
              <p:tags r:id="rId5"/>
            </p:custDataLst>
          </p:nvPr>
        </p:nvSpPr>
        <p:spPr>
          <a:xfrm>
            <a:off x="3657600" y="4972050"/>
            <a:ext cx="1552575" cy="368300"/>
          </a:xfrm>
          <a:prstGeom prst="rect">
            <a:avLst/>
          </a:prstGeom>
          <a:noFill/>
        </p:spPr>
        <p:txBody>
          <a:bodyPr wrap="square" rtlCol="0">
            <a:spAutoFit/>
          </a:bodyPr>
          <a:p>
            <a:r>
              <a:rPr lang="en-US" altLang="zh-CN" dirty="0"/>
              <a:t>5.2</a:t>
            </a:r>
            <a:r>
              <a:rPr lang="zh-CN" altLang="en-US" dirty="0"/>
              <a:t>任务实施</a:t>
            </a:r>
            <a:endParaRPr lang="zh-CN" altLang="en-US" dirty="0"/>
          </a:p>
        </p:txBody>
      </p:sp>
      <p:sp>
        <p:nvSpPr>
          <p:cNvPr id="5" name="文本框 4"/>
          <p:cNvSpPr txBox="1"/>
          <p:nvPr>
            <p:custDataLst>
              <p:tags r:id="rId6"/>
            </p:custDataLst>
          </p:nvPr>
        </p:nvSpPr>
        <p:spPr>
          <a:xfrm>
            <a:off x="7623175" y="4972050"/>
            <a:ext cx="1577975" cy="368300"/>
          </a:xfrm>
          <a:prstGeom prst="rect">
            <a:avLst/>
          </a:prstGeom>
          <a:noFill/>
        </p:spPr>
        <p:txBody>
          <a:bodyPr wrap="square" rtlCol="0">
            <a:spAutoFit/>
          </a:bodyPr>
          <a:p>
            <a:r>
              <a:rPr lang="zh-CN" altLang="en-US" dirty="0"/>
              <a:t>任务评价总结</a:t>
            </a:r>
            <a:endParaRPr lang="zh-CN" altLang="en-US" dirty="0"/>
          </a:p>
        </p:txBody>
      </p:sp>
      <p:sp>
        <p:nvSpPr>
          <p:cNvPr id="6" name="文本框 5"/>
          <p:cNvSpPr txBox="1"/>
          <p:nvPr userDrawn="1">
            <p:custDataLst>
              <p:tags r:id="rId7"/>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2</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：油箱的设计与选用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Text Box 4"/>
          <p:cNvSpPr txBox="1"/>
          <p:nvPr/>
        </p:nvSpPr>
        <p:spPr>
          <a:xfrm>
            <a:off x="2286000" y="1295400"/>
            <a:ext cx="7924800" cy="460375"/>
          </a:xfrm>
          <a:prstGeom prst="rect">
            <a:avLst/>
          </a:prstGeom>
          <a:noFill/>
          <a:ln w="9525">
            <a:noFill/>
          </a:ln>
        </p:spPr>
        <p:txBody>
          <a:bodyPr anchor="t" anchorCtr="0">
            <a:spAutoFit/>
          </a:bodyPr>
          <a:p>
            <a:pPr>
              <a:buClrTx/>
              <a:buFontTx/>
            </a:pPr>
            <a:r>
              <a:rPr lang="zh-CN" altLang="en-US" sz="2400" b="1" dirty="0">
                <a:solidFill>
                  <a:srgbClr val="FF0000"/>
                </a:solidFill>
                <a:latin typeface="楷体_GB2312" pitchFamily="1" charset="-122"/>
                <a:ea typeface="楷体_GB2312" pitchFamily="1" charset="-122"/>
              </a:rPr>
              <a:t>一、空气压缩机的工作原理</a:t>
            </a:r>
            <a:r>
              <a:rPr lang="zh-CN" altLang="en-US" sz="2400" b="1" dirty="0">
                <a:solidFill>
                  <a:srgbClr val="0000FF"/>
                </a:solidFill>
                <a:latin typeface="宋体" panose="02010600030101010101" pitchFamily="2" charset="-122"/>
                <a:ea typeface="宋体" panose="02010600030101010101" pitchFamily="2" charset="-122"/>
              </a:rPr>
              <a:t> </a:t>
            </a:r>
            <a:endParaRPr lang="zh-CN" altLang="en-US" sz="2400" b="1" dirty="0">
              <a:solidFill>
                <a:srgbClr val="0000FF"/>
              </a:solidFill>
              <a:latin typeface="宋体" panose="02010600030101010101" pitchFamily="2" charset="-122"/>
              <a:ea typeface="宋体" panose="02010600030101010101" pitchFamily="2" charset="-122"/>
            </a:endParaRPr>
          </a:p>
        </p:txBody>
      </p:sp>
      <p:pic>
        <p:nvPicPr>
          <p:cNvPr id="27651" name="Picture 5" descr="空压机2"/>
          <p:cNvPicPr>
            <a:picLocks noChangeAspect="1"/>
          </p:cNvPicPr>
          <p:nvPr/>
        </p:nvPicPr>
        <p:blipFill>
          <a:blip r:embed="rId1"/>
          <a:stretch>
            <a:fillRect/>
          </a:stretch>
        </p:blipFill>
        <p:spPr>
          <a:xfrm>
            <a:off x="9274810" y="4305300"/>
            <a:ext cx="1752600" cy="1631950"/>
          </a:xfrm>
          <a:prstGeom prst="rect">
            <a:avLst/>
          </a:prstGeom>
          <a:noFill/>
          <a:ln w="9525">
            <a:noFill/>
          </a:ln>
        </p:spPr>
      </p:pic>
    </p:spTree>
    <p:controls>
      <mc:AlternateContent xmlns:mc="http://schemas.openxmlformats.org/markup-compatibility/2006">
        <mc:Choice xmlns:v="urn:schemas-microsoft-com:vml" Requires="v">
          <p:control spid="2051" name="" r:id="rId2" imgW="7010400" imgH="4114800"/>
        </mc:Choice>
        <mc:Fallback>
          <p:control name="" r:id="rId2" imgW="7010400" imgH="4114800">
            <p:pic>
              <p:nvPicPr>
                <p:cNvPr id="0" name="Host Control  2050"/>
                <p:cNvPicPr/>
                <p:nvPr/>
              </p:nvPicPr>
              <p:blipFill>
                <a:blip r:embed="rId3"/>
                <a:stretch>
                  <a:fillRect/>
                </a:stretch>
              </p:blipFill>
              <p:spPr>
                <a:xfrm>
                  <a:off x="1926590" y="2209800"/>
                  <a:ext cx="7010400" cy="4114800"/>
                </a:xfrm>
                <a:prstGeom prst="rect">
                  <a:avLst/>
                </a:prstGeom>
                <a:noFill/>
                <a:ln w="9525">
                  <a:noFill/>
                </a:ln>
              </p:spPr>
            </p:pic>
          </p:control>
        </mc:Fallback>
      </mc:AlternateContent>
    </p:controls>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5" name="Picture 5" descr="空压机2"/>
          <p:cNvPicPr>
            <a:picLocks noChangeAspect="1"/>
          </p:cNvPicPr>
          <p:nvPr/>
        </p:nvPicPr>
        <p:blipFill>
          <a:blip r:embed="rId1"/>
          <a:stretch>
            <a:fillRect/>
          </a:stretch>
        </p:blipFill>
        <p:spPr>
          <a:xfrm>
            <a:off x="9441180" y="1597025"/>
            <a:ext cx="1752600" cy="1631950"/>
          </a:xfrm>
          <a:prstGeom prst="rect">
            <a:avLst/>
          </a:prstGeom>
          <a:noFill/>
          <a:ln w="9525">
            <a:noFill/>
          </a:ln>
        </p:spPr>
      </p:pic>
      <p:sp>
        <p:nvSpPr>
          <p:cNvPr id="897081" name="Text Box 8"/>
          <p:cNvSpPr txBox="1">
            <a:spLocks noChangeArrowheads="1"/>
          </p:cNvSpPr>
          <p:nvPr/>
        </p:nvSpPr>
        <p:spPr bwMode="gray">
          <a:xfrm>
            <a:off x="2468880" y="2819400"/>
            <a:ext cx="8076565" cy="2553335"/>
          </a:xfrm>
          <a:prstGeom prst="rect">
            <a:avLst/>
          </a:prstGeom>
          <a:noFill/>
          <a:ln>
            <a:solidFill>
              <a:schemeClr val="bg2"/>
            </a:solidFill>
          </a:ln>
        </p:spPr>
        <p:txBody>
          <a:bodyPr wrap="square">
            <a:spAutoFit/>
          </a:bodyPr>
          <a:lstStyle>
            <a:lvl1pPr algn="l">
              <a:spcBef>
                <a:spcPct val="0"/>
              </a:spcBef>
              <a:defRPr>
                <a:solidFill>
                  <a:schemeClr val="tx1"/>
                </a:solidFill>
                <a:latin typeface="Arial" panose="020B0604020202020204" pitchFamily="34" charset="0"/>
                <a:ea typeface="宋体" panose="02010600030101010101" pitchFamily="2" charset="-122"/>
              </a:defRPr>
            </a:lvl1pPr>
            <a:lvl2pPr marL="742950" indent="-285750" algn="l">
              <a:spcBef>
                <a:spcPct val="0"/>
              </a:spcBef>
              <a:defRPr>
                <a:solidFill>
                  <a:schemeClr val="tx1"/>
                </a:solidFill>
                <a:latin typeface="Arial" panose="020B0604020202020204" pitchFamily="34" charset="0"/>
                <a:ea typeface="宋体" panose="02010600030101010101" pitchFamily="2" charset="-122"/>
              </a:defRPr>
            </a:lvl2pPr>
            <a:lvl3pPr marL="1143000" indent="-228600" algn="l">
              <a:spcBef>
                <a:spcPct val="0"/>
              </a:spcBef>
              <a:defRPr>
                <a:solidFill>
                  <a:schemeClr val="tx1"/>
                </a:solidFill>
                <a:latin typeface="Arial" panose="020B0604020202020204" pitchFamily="34" charset="0"/>
                <a:ea typeface="宋体" panose="02010600030101010101" pitchFamily="2" charset="-122"/>
              </a:defRPr>
            </a:lvl3pPr>
            <a:lvl4pPr marL="1600200" indent="-228600" algn="l">
              <a:spcBef>
                <a:spcPct val="0"/>
              </a:spcBef>
              <a:defRPr>
                <a:solidFill>
                  <a:schemeClr val="tx1"/>
                </a:solidFill>
                <a:latin typeface="Arial" panose="020B0604020202020204" pitchFamily="34" charset="0"/>
                <a:ea typeface="宋体" panose="02010600030101010101" pitchFamily="2" charset="-122"/>
              </a:defRPr>
            </a:lvl4pPr>
            <a:lvl5pPr marL="2057400" indent="-228600" algn="l">
              <a:spcBef>
                <a:spcPct val="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2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srgbClr val="0000FF"/>
                </a:solidFill>
                <a:effectLst/>
                <a:uLnTx/>
                <a:uFillTx/>
                <a:latin typeface="+mn-ea"/>
                <a:ea typeface="+mn-ea"/>
                <a:cs typeface="+mn-cs"/>
              </a:rPr>
              <a:t>依据：工作压力和流量</a:t>
            </a:r>
            <a:endParaRPr kumimoji="0" lang="zh-CN" altLang="en-US" sz="2000" b="1" i="0" u="none" strike="noStrike" kern="1200" cap="none" spc="0" normalizeH="0" baseline="0" noProof="0" dirty="0" smtClean="0">
              <a:ln>
                <a:noFill/>
              </a:ln>
              <a:solidFill>
                <a:srgbClr val="0000FF"/>
              </a:solidFill>
              <a:effectLst/>
              <a:uLnTx/>
              <a:uFillTx/>
              <a:latin typeface="+mn-ea"/>
              <a:ea typeface="+mn-ea"/>
              <a:cs typeface="+mn-cs"/>
            </a:endParaRPr>
          </a:p>
          <a:p>
            <a:pPr marL="0" marR="0" lvl="0" indent="0" algn="l" defTabSz="914400" rtl="0" eaLnBrk="1" fontAlgn="base" latinLnBrk="0" hangingPunct="1">
              <a:lnSpc>
                <a:spcPct val="2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srgbClr val="0066FF"/>
                </a:solidFill>
                <a:effectLst/>
                <a:uLnTx/>
                <a:uFillTx/>
                <a:latin typeface="+mn-ea"/>
                <a:ea typeface="+mn-ea"/>
                <a:cs typeface="+mn-cs"/>
              </a:rPr>
              <a:t>压力选择：</a:t>
            </a:r>
            <a:r>
              <a:rPr kumimoji="0" lang="zh-CN" altLang="en-US" sz="2000" b="0" i="0" u="none" strike="noStrike" kern="1200" cap="none" spc="0" normalizeH="0" baseline="0" noProof="0" dirty="0" smtClean="0">
                <a:ln>
                  <a:noFill/>
                </a:ln>
                <a:solidFill>
                  <a:schemeClr val="tx1"/>
                </a:solidFill>
                <a:effectLst/>
                <a:uLnTx/>
                <a:uFillTx/>
                <a:latin typeface="+mn-ea"/>
                <a:ea typeface="+mn-ea"/>
                <a:cs typeface="+mn-cs"/>
              </a:rPr>
              <a:t>空气压缩机的额定压力应略高于所需的工作压力</a:t>
            </a:r>
            <a:endParaRPr kumimoji="0" lang="zh-CN" altLang="en-US" sz="2000" b="0"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200000"/>
              </a:lnSpc>
              <a:spcBef>
                <a:spcPct val="0"/>
              </a:spcBef>
              <a:spcAft>
                <a:spcPct val="0"/>
              </a:spcAft>
              <a:buClrTx/>
              <a:buSzTx/>
              <a:buFontTx/>
              <a:buNone/>
              <a:defRPr/>
            </a:pPr>
            <a:r>
              <a:rPr kumimoji="0" lang="zh-CN" altLang="en-US" sz="2000" b="0" i="0" u="none" strike="noStrike" kern="1200" cap="none" spc="0" normalizeH="0" baseline="0" noProof="0" dirty="0" smtClean="0">
                <a:ln>
                  <a:noFill/>
                </a:ln>
                <a:solidFill>
                  <a:schemeClr val="tx1"/>
                </a:solidFill>
                <a:effectLst/>
                <a:uLnTx/>
                <a:uFillTx/>
                <a:latin typeface="+mn-ea"/>
                <a:ea typeface="+mn-ea"/>
                <a:cs typeface="+mn-cs"/>
              </a:rPr>
              <a:t>一般气动系统的工作压力为</a:t>
            </a:r>
            <a:r>
              <a:rPr kumimoji="0" lang="en-US" altLang="zh-CN" sz="2000" b="0" i="0" u="none" strike="noStrike" kern="1200" cap="none" spc="0" normalizeH="0" baseline="0" noProof="0" dirty="0" smtClean="0">
                <a:ln>
                  <a:noFill/>
                </a:ln>
                <a:solidFill>
                  <a:schemeClr val="tx1"/>
                </a:solidFill>
                <a:effectLst/>
                <a:uLnTx/>
                <a:uFillTx/>
                <a:latin typeface="+mn-ea"/>
                <a:ea typeface="+mn-ea"/>
                <a:cs typeface="+mn-cs"/>
              </a:rPr>
              <a:t>0.4</a:t>
            </a:r>
            <a:r>
              <a:rPr kumimoji="0" lang="zh-CN" altLang="en-US" sz="2000" b="0" i="0" u="none" strike="noStrike" kern="1200" cap="none" spc="0" normalizeH="0" baseline="0" noProof="0" dirty="0" smtClean="0">
                <a:ln>
                  <a:noFill/>
                </a:ln>
                <a:solidFill>
                  <a:schemeClr val="tx1"/>
                </a:solidFill>
                <a:effectLst/>
                <a:uLnTx/>
                <a:uFillTx/>
                <a:latin typeface="+mn-ea"/>
                <a:ea typeface="+mn-ea"/>
                <a:cs typeface="+mn-cs"/>
              </a:rPr>
              <a:t>～</a:t>
            </a:r>
            <a:r>
              <a:rPr kumimoji="0" lang="en-US" altLang="zh-CN" sz="2000" b="0" i="0" u="none" strike="noStrike" kern="1200" cap="none" spc="0" normalizeH="0" baseline="0" noProof="0" dirty="0" smtClean="0">
                <a:ln>
                  <a:noFill/>
                </a:ln>
                <a:solidFill>
                  <a:schemeClr val="tx1"/>
                </a:solidFill>
                <a:effectLst/>
                <a:uLnTx/>
                <a:uFillTx/>
                <a:latin typeface="+mn-ea"/>
                <a:ea typeface="+mn-ea"/>
                <a:cs typeface="+mn-cs"/>
              </a:rPr>
              <a:t>0.8MPa</a:t>
            </a:r>
            <a:r>
              <a:rPr kumimoji="0" lang="zh-CN" altLang="en-US" sz="2000" b="0" i="0" u="none" strike="noStrike" kern="1200" cap="none" spc="0" normalizeH="0" baseline="0" noProof="0" dirty="0" smtClean="0">
                <a:ln>
                  <a:noFill/>
                </a:ln>
                <a:solidFill>
                  <a:schemeClr val="tx1"/>
                </a:solidFill>
                <a:effectLst/>
                <a:uLnTx/>
                <a:uFillTx/>
                <a:latin typeface="+mn-ea"/>
                <a:ea typeface="+mn-ea"/>
                <a:cs typeface="+mn-cs"/>
              </a:rPr>
              <a:t>，故常选用低压空压机</a:t>
            </a:r>
            <a:endParaRPr kumimoji="0" lang="zh-CN" altLang="en-US" sz="2000" b="0"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2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srgbClr val="0066FF"/>
                </a:solidFill>
                <a:effectLst/>
                <a:uLnTx/>
                <a:uFillTx/>
                <a:latin typeface="+mn-ea"/>
                <a:ea typeface="+mn-ea"/>
                <a:cs typeface="+mn-cs"/>
              </a:rPr>
              <a:t>流量选择：</a:t>
            </a:r>
            <a:r>
              <a:rPr kumimoji="0" lang="zh-CN" altLang="en-US" sz="2000" b="0" i="0" u="none" strike="noStrike" kern="1200" cap="none" spc="0" normalizeH="0" baseline="0" noProof="0" dirty="0" smtClean="0">
                <a:ln>
                  <a:noFill/>
                </a:ln>
                <a:solidFill>
                  <a:schemeClr val="tx1"/>
                </a:solidFill>
                <a:effectLst/>
                <a:uLnTx/>
                <a:uFillTx/>
                <a:latin typeface="+mn-ea"/>
                <a:ea typeface="+mn-ea"/>
                <a:cs typeface="+mn-cs"/>
              </a:rPr>
              <a:t>根据整个气动系统对压缩空气的需要再加一定的备用余量</a:t>
            </a:r>
            <a:endParaRPr kumimoji="0" lang="zh-CN" altLang="en-US" sz="2000" b="1" i="0" u="none" strike="noStrike" kern="1200" cap="none" spc="0" normalizeH="0" baseline="0" noProof="0" dirty="0" smtClean="0">
              <a:ln>
                <a:noFill/>
              </a:ln>
              <a:solidFill>
                <a:schemeClr val="tx1"/>
              </a:solidFill>
              <a:effectLst/>
              <a:uLnTx/>
              <a:uFillTx/>
              <a:latin typeface="+mn-ea"/>
              <a:ea typeface="+mn-ea"/>
              <a:cs typeface="+mn-cs"/>
            </a:endParaRPr>
          </a:p>
        </p:txBody>
      </p:sp>
      <p:sp>
        <p:nvSpPr>
          <p:cNvPr id="897083" name="Rectangle 9"/>
          <p:cNvSpPr>
            <a:spLocks noChangeArrowheads="1"/>
          </p:cNvSpPr>
          <p:nvPr/>
        </p:nvSpPr>
        <p:spPr bwMode="gray">
          <a:xfrm>
            <a:off x="1715135" y="1597025"/>
            <a:ext cx="4057015" cy="460375"/>
          </a:xfrm>
          <a:prstGeom prst="rect">
            <a:avLst/>
          </a:prstGeom>
          <a:noFill/>
          <a:ln>
            <a:noFill/>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66"/>
                </a:solidFill>
                <a:effectLst/>
                <a:uLnTx/>
                <a:uFillTx/>
                <a:latin typeface="+mn-ea"/>
                <a:ea typeface="+mn-ea"/>
                <a:cs typeface="+mn-cs"/>
              </a:rPr>
              <a:t>二、空气压缩机的选择</a:t>
            </a:r>
            <a:endParaRPr kumimoji="0" lang="zh-CN" altLang="en-US" sz="2400" b="1" i="0" u="none" strike="noStrike" kern="1200" cap="none" spc="0" normalizeH="0" baseline="0" noProof="0" dirty="0">
              <a:ln>
                <a:noFill/>
              </a:ln>
              <a:solidFill>
                <a:srgbClr val="FF0066"/>
              </a:solidFill>
              <a:effectLst/>
              <a:uLnTx/>
              <a:uFillTx/>
              <a:latin typeface="+mn-ea"/>
              <a:ea typeface="+mn-ea"/>
              <a:cs typeface="+mn-cs"/>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custDataLst>
              <p:tags r:id="rId1"/>
            </p:custDataLst>
          </p:nvPr>
        </p:nvPicPr>
        <p:blipFill>
          <a:blip r:embed="rId2"/>
          <a:stretch>
            <a:fillRect/>
          </a:stretch>
        </p:blipFill>
        <p:spPr>
          <a:xfrm>
            <a:off x="3543299" y="2381249"/>
            <a:ext cx="2257425" cy="2257425"/>
          </a:xfrm>
          <a:prstGeom prst="rect">
            <a:avLst/>
          </a:prstGeom>
        </p:spPr>
      </p:pic>
      <p:pic>
        <p:nvPicPr>
          <p:cNvPr id="19458" name="图片 182"/>
          <p:cNvPicPr>
            <a:picLocks noChangeAspect="1" noChangeArrowheads="1"/>
          </p:cNvPicPr>
          <p:nvPr>
            <p:custDataLst>
              <p:tags r:id="rId3"/>
            </p:custDataLst>
          </p:nvPr>
        </p:nvPicPr>
        <p:blipFill>
          <a:blip r:embed="rId4">
            <a:extLst>
              <a:ext uri="{28A0092B-C50C-407E-A947-70E740481C1C}">
                <a14:useLocalDpi xmlns:a14="http://schemas.microsoft.com/office/drawing/2010/main" val="0"/>
              </a:ext>
            </a:extLst>
          </a:blip>
          <a:srcRect/>
          <a:stretch>
            <a:fillRect/>
          </a:stretch>
        </p:blipFill>
        <p:spPr bwMode="auto">
          <a:xfrm>
            <a:off x="7340600" y="2381249"/>
            <a:ext cx="2325672" cy="2257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custDataLst>
              <p:tags r:id="rId5"/>
            </p:custDataLst>
          </p:nvPr>
        </p:nvSpPr>
        <p:spPr>
          <a:xfrm>
            <a:off x="3543935" y="4972050"/>
            <a:ext cx="1992630" cy="368300"/>
          </a:xfrm>
          <a:prstGeom prst="rect">
            <a:avLst/>
          </a:prstGeom>
          <a:noFill/>
        </p:spPr>
        <p:txBody>
          <a:bodyPr wrap="square" rtlCol="0">
            <a:spAutoFit/>
          </a:bodyPr>
          <a:p>
            <a:r>
              <a:rPr lang="zh-CN" altLang="en-US" dirty="0"/>
              <a:t>5.2拓展任务实施</a:t>
            </a:r>
            <a:endParaRPr lang="zh-CN" altLang="en-US" dirty="0"/>
          </a:p>
        </p:txBody>
      </p:sp>
      <p:sp>
        <p:nvSpPr>
          <p:cNvPr id="5" name="文本框 4"/>
          <p:cNvSpPr txBox="1"/>
          <p:nvPr>
            <p:custDataLst>
              <p:tags r:id="rId6"/>
            </p:custDataLst>
          </p:nvPr>
        </p:nvSpPr>
        <p:spPr>
          <a:xfrm>
            <a:off x="7560945" y="4972050"/>
            <a:ext cx="1640205" cy="368300"/>
          </a:xfrm>
          <a:prstGeom prst="rect">
            <a:avLst/>
          </a:prstGeom>
          <a:noFill/>
        </p:spPr>
        <p:txBody>
          <a:bodyPr wrap="square" rtlCol="0">
            <a:spAutoFit/>
          </a:bodyPr>
          <a:p>
            <a:r>
              <a:rPr lang="zh-CN" altLang="en-US" dirty="0"/>
              <a:t>任务评价总结</a:t>
            </a: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文本框 100"/>
          <p:cNvSpPr txBox="1"/>
          <p:nvPr/>
        </p:nvSpPr>
        <p:spPr>
          <a:xfrm>
            <a:off x="4953000" y="3216275"/>
            <a:ext cx="5080000" cy="368300"/>
          </a:xfrm>
          <a:prstGeom prst="rect">
            <a:avLst/>
          </a:prstGeom>
          <a:noFill/>
          <a:ln w="9525">
            <a:noFill/>
          </a:ln>
        </p:spPr>
        <p:txBody>
          <a:bodyPr>
            <a:spAutoFit/>
          </a:bodyPr>
          <a:p>
            <a:pPr indent="0"/>
            <a:r>
              <a:rPr lang="en-US" b="0">
                <a:latin typeface="Calibri" panose="020F0502020204030204" pitchFamily="34" charset="0"/>
                <a:ea typeface="宋体" panose="02010600030101010101" pitchFamily="2" charset="-122"/>
                <a:cs typeface="Times New Roman" panose="02020603050405020304" pitchFamily="18" charset="0"/>
              </a:rPr>
              <a:t> </a:t>
            </a:r>
            <a:endParaRPr lang="en-US" altLang="en-US" b="0">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p:cNvSpPr txBox="1"/>
          <p:nvPr/>
        </p:nvSpPr>
        <p:spPr>
          <a:xfrm>
            <a:off x="8505825" y="904240"/>
            <a:ext cx="4064000" cy="368300"/>
          </a:xfrm>
          <a:prstGeom prst="rect">
            <a:avLst/>
          </a:prstGeom>
          <a:noFill/>
        </p:spPr>
        <p:txBody>
          <a:bodyPr wrap="square" rtlCol="0">
            <a:spAutoFit/>
          </a:bodyPr>
          <a:p>
            <a:endParaRPr lang="zh-CN" altLang="en-US"/>
          </a:p>
        </p:txBody>
      </p:sp>
      <p:sp>
        <p:nvSpPr>
          <p:cNvPr id="4" name="文本框 3"/>
          <p:cNvSpPr txBox="1"/>
          <p:nvPr userDrawn="1">
            <p:custDataLst>
              <p:tags r:id="rId1"/>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pic>
        <p:nvPicPr>
          <p:cNvPr id="104" name="图片 103"/>
          <p:cNvPicPr/>
          <p:nvPr/>
        </p:nvPicPr>
        <p:blipFill>
          <a:blip r:embed="rId2"/>
          <a:stretch>
            <a:fillRect/>
          </a:stretch>
        </p:blipFill>
        <p:spPr>
          <a:xfrm>
            <a:off x="4009390" y="1685925"/>
            <a:ext cx="4664710" cy="3023235"/>
          </a:xfrm>
          <a:prstGeom prst="rect">
            <a:avLst/>
          </a:prstGeom>
          <a:noFill/>
          <a:ln w="9525">
            <a:noFill/>
          </a:ln>
        </p:spPr>
      </p:pic>
      <p:sp>
        <p:nvSpPr>
          <p:cNvPr id="105" name="文本框 104"/>
          <p:cNvSpPr txBox="1"/>
          <p:nvPr/>
        </p:nvSpPr>
        <p:spPr>
          <a:xfrm>
            <a:off x="1539875" y="4709160"/>
            <a:ext cx="10417175" cy="1938020"/>
          </a:xfrm>
          <a:prstGeom prst="rect">
            <a:avLst/>
          </a:prstGeom>
          <a:noFill/>
          <a:ln w="9525">
            <a:noFill/>
          </a:ln>
        </p:spPr>
        <p:txBody>
          <a:bodyPr wrap="square">
            <a:spAutoFit/>
          </a:bodyPr>
          <a:p>
            <a:pPr indent="0" algn="l"/>
            <a:r>
              <a:rPr lang="en-US" sz="2100" b="0">
                <a:latin typeface="宋体" panose="02010600030101010101" pitchFamily="2" charset="-122"/>
                <a:ea typeface="宋体" panose="02010600030101010101" pitchFamily="2" charset="-122"/>
              </a:rPr>
              <a:t>    </a:t>
            </a:r>
            <a:r>
              <a:rPr lang="zh-CN" sz="2400" b="0">
                <a:solidFill>
                  <a:srgbClr val="333333"/>
                </a:solidFill>
                <a:latin typeface="仿宋" panose="02010609060101010101" pitchFamily="49" charset="-122"/>
                <a:ea typeface="仿宋" panose="02010609060101010101" pitchFamily="49" charset="-122"/>
              </a:rPr>
              <a:t>液压剪切机是工程机械生常用的一种设备，是借于运动的上刀片和固定的下刀片，采用合理的刀片间隙，对各种厚度的金属板材施加剪切力，使板材按所需要的尺寸断裂分离的一种机器。液压剪切机中使用的是蓄能器平衡回路，能够使设备平稳运行，节省龚律师损耗。那么蓄能器在回路中是如何工作的那？</a:t>
            </a:r>
            <a:endParaRPr lang="zh-CN" altLang="en-US" sz="2400" b="0">
              <a:solidFill>
                <a:srgbClr val="333333"/>
              </a:solidFill>
              <a:latin typeface="仿宋" panose="02010609060101010101" pitchFamily="49" charset="-122"/>
              <a:ea typeface="仿宋" panose="02010609060101010101" pitchFamily="49"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265420" y="2520950"/>
            <a:ext cx="2763520" cy="2925445"/>
          </a:xfrm>
          <a:prstGeom prst="rect">
            <a:avLst/>
          </a:prstGeom>
          <a:noFill/>
          <a:ln>
            <a:solidFill>
              <a:schemeClr val="accent2">
                <a:lumMod val="75000"/>
              </a:schemeClr>
            </a:solidFill>
          </a:ln>
        </p:spPr>
        <p:txBody>
          <a:bodyPr wrap="square" lIns="0">
            <a:noAutofit/>
          </a:bodyPr>
          <a:lstStyle/>
          <a:p>
            <a:pPr marL="179705" indent="0" fontAlgn="auto">
              <a:lnSpc>
                <a:spcPct val="100000"/>
              </a:lnSpc>
              <a:spcBef>
                <a:spcPts val="400"/>
              </a:spcBef>
              <a:spcAft>
                <a:spcPts val="400"/>
              </a:spcAft>
            </a:pPr>
            <a:r>
              <a:rPr altLang="zh-CN" dirty="0"/>
              <a:t>1</a:t>
            </a:r>
            <a:r>
              <a:rPr lang="en-US" altLang="zh-CN" dirty="0"/>
              <a:t>.</a:t>
            </a:r>
            <a:r>
              <a:rPr altLang="zh-CN" dirty="0"/>
              <a:t>掌握蓄能器的结构类型及特点；</a:t>
            </a:r>
            <a:endParaRPr altLang="zh-CN" dirty="0"/>
          </a:p>
          <a:p>
            <a:pPr marL="179705" indent="0" fontAlgn="auto">
              <a:lnSpc>
                <a:spcPct val="100000"/>
              </a:lnSpc>
              <a:spcBef>
                <a:spcPts val="400"/>
              </a:spcBef>
              <a:spcAft>
                <a:spcPts val="400"/>
              </a:spcAft>
            </a:pPr>
            <a:r>
              <a:rPr altLang="zh-CN" dirty="0"/>
              <a:t>2</a:t>
            </a:r>
            <a:r>
              <a:rPr lang="en-US" altLang="zh-CN" dirty="0"/>
              <a:t>.</a:t>
            </a:r>
            <a:r>
              <a:rPr altLang="zh-CN" dirty="0"/>
              <a:t>掌握蓄能器的工作原理及应用；</a:t>
            </a:r>
            <a:endParaRPr altLang="zh-CN" dirty="0"/>
          </a:p>
          <a:p>
            <a:pPr marL="179705" indent="0" fontAlgn="auto">
              <a:lnSpc>
                <a:spcPct val="100000"/>
              </a:lnSpc>
              <a:spcBef>
                <a:spcPts val="400"/>
              </a:spcBef>
              <a:spcAft>
                <a:spcPts val="400"/>
              </a:spcAft>
            </a:pPr>
            <a:r>
              <a:rPr altLang="zh-CN" dirty="0"/>
              <a:t>3</a:t>
            </a:r>
            <a:r>
              <a:rPr lang="en-US" altLang="zh-CN" dirty="0"/>
              <a:t>.</a:t>
            </a:r>
            <a:r>
              <a:rPr altLang="zh-CN" dirty="0"/>
              <a:t>掌握蓄能器的安装和使用过程中的注意事项。</a:t>
            </a:r>
            <a:endParaRPr altLang="zh-CN" dirty="0"/>
          </a:p>
        </p:txBody>
      </p:sp>
      <p:sp>
        <p:nvSpPr>
          <p:cNvPr id="5" name="文本框 4"/>
          <p:cNvSpPr txBox="1"/>
          <p:nvPr/>
        </p:nvSpPr>
        <p:spPr>
          <a:xfrm>
            <a:off x="8540115" y="2520950"/>
            <a:ext cx="2763520" cy="2924810"/>
          </a:xfrm>
          <a:prstGeom prst="rect">
            <a:avLst/>
          </a:prstGeom>
          <a:noFill/>
          <a:ln>
            <a:solidFill>
              <a:schemeClr val="accent2">
                <a:lumMod val="75000"/>
              </a:schemeClr>
            </a:solidFill>
          </a:ln>
        </p:spPr>
        <p:txBody>
          <a:bodyPr wrap="square" lIns="0">
            <a:noAutofit/>
          </a:bodyPr>
          <a:lstStyle/>
          <a:p>
            <a:pPr marL="179705" indent="0" fontAlgn="auto">
              <a:lnSpc>
                <a:spcPct val="150000"/>
              </a:lnSpc>
              <a:spcBef>
                <a:spcPts val="400"/>
              </a:spcBef>
              <a:spcAft>
                <a:spcPts val="400"/>
              </a:spcAft>
            </a:pPr>
            <a:r>
              <a:rPr altLang="zh-CN" dirty="0"/>
              <a:t>1.根据蓄能器的图形符号能正确判断蓄能器的类型；</a:t>
            </a:r>
            <a:endParaRPr altLang="zh-CN" dirty="0"/>
          </a:p>
          <a:p>
            <a:pPr marL="179705" indent="0" fontAlgn="auto">
              <a:lnSpc>
                <a:spcPct val="150000"/>
              </a:lnSpc>
              <a:spcBef>
                <a:spcPts val="400"/>
              </a:spcBef>
              <a:spcAft>
                <a:spcPts val="400"/>
              </a:spcAft>
            </a:pPr>
            <a:r>
              <a:rPr altLang="zh-CN" dirty="0"/>
              <a:t>2.熟悉蓄能器的安装位置；</a:t>
            </a:r>
            <a:endParaRPr altLang="zh-CN" dirty="0"/>
          </a:p>
        </p:txBody>
      </p:sp>
      <p:sp>
        <p:nvSpPr>
          <p:cNvPr id="7" name="文本框 6"/>
          <p:cNvSpPr txBox="1"/>
          <p:nvPr/>
        </p:nvSpPr>
        <p:spPr>
          <a:xfrm>
            <a:off x="1991360" y="2520950"/>
            <a:ext cx="2763520" cy="2925445"/>
          </a:xfrm>
          <a:prstGeom prst="rect">
            <a:avLst/>
          </a:prstGeom>
          <a:noFill/>
          <a:ln>
            <a:solidFill>
              <a:schemeClr val="accent2">
                <a:lumMod val="75000"/>
              </a:schemeClr>
            </a:solidFill>
          </a:ln>
        </p:spPr>
        <p:txBody>
          <a:bodyPr wrap="square" lIns="0">
            <a:noAutofit/>
          </a:bodyPr>
          <a:lstStyle/>
          <a:p>
            <a:pPr marL="179705">
              <a:lnSpc>
                <a:spcPct val="150000"/>
              </a:lnSpc>
              <a:spcBef>
                <a:spcPts val="750"/>
              </a:spcBef>
              <a:spcAft>
                <a:spcPts val="750"/>
              </a:spcAft>
            </a:pPr>
            <a:r>
              <a:rPr lang="en-US" altLang="zh-CN" dirty="0"/>
              <a:t>1.</a:t>
            </a:r>
            <a:r>
              <a:rPr lang="zh-CN" altLang="zh-CN" dirty="0"/>
              <a:t>团结协作意识的培养； </a:t>
            </a:r>
            <a:endParaRPr lang="zh-CN" altLang="zh-CN" dirty="0"/>
          </a:p>
          <a:p>
            <a:pPr marL="179705">
              <a:lnSpc>
                <a:spcPct val="150000"/>
              </a:lnSpc>
              <a:spcBef>
                <a:spcPts val="750"/>
              </a:spcBef>
              <a:spcAft>
                <a:spcPts val="750"/>
              </a:spcAft>
            </a:pPr>
            <a:r>
              <a:rPr lang="en-US" altLang="zh-CN" dirty="0"/>
              <a:t>2.</a:t>
            </a:r>
            <a:r>
              <a:rPr lang="zh-CN" altLang="zh-CN" dirty="0"/>
              <a:t>问题导向，分析问题，解决问题</a:t>
            </a:r>
            <a:endParaRPr lang="zh-CN" altLang="zh-CN" dirty="0"/>
          </a:p>
          <a:p>
            <a:pPr marL="179705">
              <a:lnSpc>
                <a:spcPct val="150000"/>
              </a:lnSpc>
              <a:spcBef>
                <a:spcPts val="750"/>
              </a:spcBef>
              <a:spcAft>
                <a:spcPts val="750"/>
              </a:spcAft>
            </a:pPr>
            <a:r>
              <a:rPr lang="en-US" altLang="zh-CN" dirty="0"/>
              <a:t>3.</a:t>
            </a:r>
            <a:r>
              <a:rPr lang="zh-CN" altLang="zh-CN" dirty="0"/>
              <a:t>举一反三的能力</a:t>
            </a:r>
            <a:endParaRPr lang="zh-CN" altLang="zh-CN" dirty="0"/>
          </a:p>
          <a:p>
            <a:pPr marL="179705">
              <a:lnSpc>
                <a:spcPct val="150000"/>
              </a:lnSpc>
              <a:spcBef>
                <a:spcPts val="750"/>
              </a:spcBef>
              <a:spcAft>
                <a:spcPts val="750"/>
              </a:spcAft>
            </a:pPr>
            <a:r>
              <a:rPr lang="en-US" altLang="zh-CN" dirty="0"/>
              <a:t>4.8S</a:t>
            </a:r>
            <a:r>
              <a:rPr lang="zh-CN" altLang="zh-CN" dirty="0"/>
              <a:t>管理</a:t>
            </a:r>
            <a:endParaRPr lang="en-US" altLang="zh-CN" dirty="0"/>
          </a:p>
          <a:p>
            <a:pPr marL="290830">
              <a:lnSpc>
                <a:spcPct val="150000"/>
              </a:lnSpc>
              <a:spcBef>
                <a:spcPts val="750"/>
              </a:spcBef>
              <a:spcAft>
                <a:spcPts val="750"/>
              </a:spcAft>
            </a:pPr>
            <a:endParaRPr lang="en-US" altLang="zh-CN" sz="1000" b="1" kern="2200"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nvSpPr>
        <p:spPr>
          <a:xfrm>
            <a:off x="2757882" y="1990725"/>
            <a:ext cx="1162050" cy="369332"/>
          </a:xfrm>
          <a:prstGeom prst="rect">
            <a:avLst/>
          </a:prstGeom>
          <a:noFill/>
          <a:ln>
            <a:solidFill>
              <a:schemeClr val="accent2">
                <a:lumMod val="75000"/>
              </a:schemeClr>
            </a:solidFill>
          </a:ln>
        </p:spPr>
        <p:txBody>
          <a:bodyPr wrap="square" rtlCol="0">
            <a:spAutoFit/>
          </a:bodyPr>
          <a:lstStyle/>
          <a:p>
            <a:r>
              <a:rPr lang="zh-CN" altLang="en-US" dirty="0"/>
              <a:t>素质目标</a:t>
            </a:r>
            <a:endParaRPr lang="zh-CN" altLang="en-US" dirty="0"/>
          </a:p>
        </p:txBody>
      </p:sp>
      <p:sp>
        <p:nvSpPr>
          <p:cNvPr id="6" name="文本框 5"/>
          <p:cNvSpPr txBox="1"/>
          <p:nvPr/>
        </p:nvSpPr>
        <p:spPr>
          <a:xfrm>
            <a:off x="5969589" y="1990725"/>
            <a:ext cx="1162050" cy="369332"/>
          </a:xfrm>
          <a:prstGeom prst="rect">
            <a:avLst/>
          </a:prstGeom>
          <a:noFill/>
          <a:ln>
            <a:solidFill>
              <a:schemeClr val="accent2">
                <a:lumMod val="75000"/>
              </a:schemeClr>
            </a:solidFill>
          </a:ln>
        </p:spPr>
        <p:txBody>
          <a:bodyPr wrap="square" rtlCol="0">
            <a:spAutoFit/>
          </a:bodyPr>
          <a:lstStyle/>
          <a:p>
            <a:r>
              <a:rPr lang="zh-CN" altLang="en-US" dirty="0"/>
              <a:t>知识目标</a:t>
            </a:r>
            <a:endParaRPr lang="zh-CN" altLang="en-US" dirty="0"/>
          </a:p>
        </p:txBody>
      </p:sp>
      <p:sp>
        <p:nvSpPr>
          <p:cNvPr id="8" name="文本框 7"/>
          <p:cNvSpPr txBox="1"/>
          <p:nvPr/>
        </p:nvSpPr>
        <p:spPr>
          <a:xfrm>
            <a:off x="9429750" y="1990725"/>
            <a:ext cx="1162050" cy="369332"/>
          </a:xfrm>
          <a:prstGeom prst="rect">
            <a:avLst/>
          </a:prstGeom>
          <a:noFill/>
          <a:ln>
            <a:solidFill>
              <a:schemeClr val="accent2">
                <a:lumMod val="75000"/>
              </a:schemeClr>
            </a:solidFill>
          </a:ln>
        </p:spPr>
        <p:txBody>
          <a:bodyPr wrap="square" rtlCol="0">
            <a:spAutoFit/>
          </a:bodyPr>
          <a:lstStyle/>
          <a:p>
            <a:r>
              <a:rPr lang="zh-CN" altLang="en-US" dirty="0"/>
              <a:t>能力目标</a:t>
            </a:r>
            <a:endParaRPr lang="zh-CN" altLang="en-US" dirty="0"/>
          </a:p>
        </p:txBody>
      </p:sp>
      <p:pic>
        <p:nvPicPr>
          <p:cNvPr id="17" name="图形 16" descr="v 形箭头"/>
          <p:cNvPicPr>
            <a:picLocks noChangeAspect="1"/>
          </p:cNvPicPr>
          <p:nvPr/>
        </p:nvPicPr>
        <p:blipFill>
          <a:blip r:embed="rId1"/>
          <a:stretch>
            <a:fillRect/>
          </a:stretch>
        </p:blipFill>
        <p:spPr>
          <a:xfrm>
            <a:off x="4685137" y="1878221"/>
            <a:ext cx="628890" cy="628890"/>
          </a:xfrm>
          <a:prstGeom prst="rect">
            <a:avLst/>
          </a:prstGeom>
        </p:spPr>
      </p:pic>
      <p:pic>
        <p:nvPicPr>
          <p:cNvPr id="19" name="图形 18" descr="v 形箭头"/>
          <p:cNvPicPr>
            <a:picLocks noChangeAspect="1"/>
          </p:cNvPicPr>
          <p:nvPr/>
        </p:nvPicPr>
        <p:blipFill>
          <a:blip r:embed="rId1"/>
          <a:stretch>
            <a:fillRect/>
          </a:stretch>
        </p:blipFill>
        <p:spPr>
          <a:xfrm>
            <a:off x="7966249" y="1860946"/>
            <a:ext cx="628890" cy="628890"/>
          </a:xfrm>
          <a:prstGeom prst="rect">
            <a:avLst/>
          </a:prstGeom>
        </p:spPr>
      </p:pic>
      <p:sp>
        <p:nvSpPr>
          <p:cNvPr id="2" name="文本框 1"/>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5082" name="矩形 515081"/>
          <p:cNvSpPr/>
          <p:nvPr/>
        </p:nvSpPr>
        <p:spPr>
          <a:xfrm>
            <a:off x="2286000" y="1700213"/>
            <a:ext cx="3233738" cy="460375"/>
          </a:xfrm>
          <a:prstGeom prst="rect">
            <a:avLst/>
          </a:prstGeom>
          <a:noFill/>
          <a:ln w="9525">
            <a:noFill/>
          </a:ln>
        </p:spPr>
        <p:txBody>
          <a:bodyPr>
            <a:spAutoFit/>
          </a:bodyPr>
          <a:p>
            <a:pPr algn="just"/>
            <a:r>
              <a:rPr lang="zh-CN" altLang="en-US" sz="2400" b="1" dirty="0">
                <a:solidFill>
                  <a:srgbClr val="FF0000"/>
                </a:solidFill>
                <a:latin typeface="宋体" panose="02010600030101010101" pitchFamily="2" charset="-122"/>
              </a:rPr>
              <a:t>一、作用</a:t>
            </a:r>
            <a:endParaRPr lang="zh-CN" altLang="en-US" sz="2400" b="1" dirty="0">
              <a:solidFill>
                <a:srgbClr val="FF0000"/>
              </a:solidFill>
              <a:latin typeface="宋体" panose="02010600030101010101" pitchFamily="2" charset="-122"/>
            </a:endParaRPr>
          </a:p>
        </p:txBody>
      </p:sp>
      <p:sp>
        <p:nvSpPr>
          <p:cNvPr id="515083" name="矩形 515082"/>
          <p:cNvSpPr/>
          <p:nvPr/>
        </p:nvSpPr>
        <p:spPr>
          <a:xfrm>
            <a:off x="2711450" y="2205038"/>
            <a:ext cx="7632700" cy="460375"/>
          </a:xfrm>
          <a:prstGeom prst="rect">
            <a:avLst/>
          </a:prstGeom>
          <a:noFill/>
          <a:ln w="9525">
            <a:noFill/>
          </a:ln>
        </p:spPr>
        <p:txBody>
          <a:bodyPr>
            <a:spAutoFit/>
          </a:bodyPr>
          <a:p>
            <a:r>
              <a:rPr lang="zh-CN" altLang="en-US" sz="2400" dirty="0">
                <a:solidFill>
                  <a:schemeClr val="tx1"/>
                </a:solidFill>
                <a:latin typeface="宋体" panose="02010600030101010101" pitchFamily="2" charset="-122"/>
              </a:rPr>
              <a:t>主要是储存油液多余的压力能，并在需要时释放出来。 </a:t>
            </a:r>
            <a:endParaRPr lang="zh-CN" altLang="en-US" sz="2400" dirty="0">
              <a:solidFill>
                <a:schemeClr val="tx1"/>
              </a:solidFill>
              <a:latin typeface="宋体" panose="02010600030101010101" pitchFamily="2" charset="-122"/>
            </a:endParaRPr>
          </a:p>
        </p:txBody>
      </p:sp>
      <p:pic>
        <p:nvPicPr>
          <p:cNvPr id="515085" name="图片 515084" descr="蓄能器图"/>
          <p:cNvPicPr>
            <a:picLocks noChangeAspect="1"/>
          </p:cNvPicPr>
          <p:nvPr/>
        </p:nvPicPr>
        <p:blipFill>
          <a:blip r:embed="rId1"/>
          <a:stretch>
            <a:fillRect/>
          </a:stretch>
        </p:blipFill>
        <p:spPr>
          <a:xfrm>
            <a:off x="3695700" y="2965450"/>
            <a:ext cx="5126355" cy="3590925"/>
          </a:xfrm>
          <a:prstGeom prst="rect">
            <a:avLst/>
          </a:prstGeom>
          <a:noFill/>
          <a:ln w="9525">
            <a:noFill/>
          </a:ln>
        </p:spPr>
      </p:pic>
      <p:sp>
        <p:nvSpPr>
          <p:cNvPr id="4" name="文本框 3"/>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6105" name="图片 516104" descr="蓄能器2"/>
          <p:cNvPicPr>
            <a:picLocks noChangeAspect="1"/>
          </p:cNvPicPr>
          <p:nvPr/>
        </p:nvPicPr>
        <p:blipFill>
          <a:blip r:embed="rId1"/>
          <a:srcRect b="10339"/>
          <a:stretch>
            <a:fillRect/>
          </a:stretch>
        </p:blipFill>
        <p:spPr>
          <a:xfrm flipH="1">
            <a:off x="6600825" y="3429000"/>
            <a:ext cx="2971800" cy="2519363"/>
          </a:xfrm>
          <a:prstGeom prst="rect">
            <a:avLst/>
          </a:prstGeom>
          <a:noFill/>
          <a:ln w="9525">
            <a:noFill/>
          </a:ln>
        </p:spPr>
      </p:pic>
      <p:sp>
        <p:nvSpPr>
          <p:cNvPr id="516106" name="矩形 516105"/>
          <p:cNvSpPr/>
          <p:nvPr/>
        </p:nvSpPr>
        <p:spPr>
          <a:xfrm>
            <a:off x="2135505" y="1236345"/>
            <a:ext cx="9179560" cy="1715770"/>
          </a:xfrm>
          <a:prstGeom prst="rect">
            <a:avLst/>
          </a:prstGeom>
          <a:noFill/>
          <a:ln w="9525">
            <a:noFill/>
          </a:ln>
        </p:spPr>
        <p:txBody>
          <a:bodyPr wrap="square">
            <a:spAutoFit/>
          </a:bodyPr>
          <a:p>
            <a:pPr>
              <a:spcBef>
                <a:spcPct val="20000"/>
              </a:spcBef>
              <a:buClr>
                <a:schemeClr val="accent2"/>
              </a:buClr>
              <a:buSzPct val="75000"/>
              <a:buFont typeface="Wingdings" panose="05000000000000000000" pitchFamily="2" charset="2"/>
            </a:pPr>
            <a:r>
              <a:rPr lang="en-US" altLang="zh-CN" sz="2400">
                <a:solidFill>
                  <a:schemeClr val="tx1"/>
                </a:solidFill>
                <a:latin typeface="仿宋" panose="02010609060101010101" pitchFamily="49" charset="-122"/>
                <a:ea typeface="仿宋" panose="02010609060101010101" pitchFamily="49" charset="-122"/>
                <a:cs typeface="仿宋" panose="02010609060101010101" pitchFamily="49" charset="-122"/>
              </a:rPr>
              <a:t>1</a:t>
            </a:r>
            <a:r>
              <a:rPr altLang="en-US" sz="2400">
                <a:solidFill>
                  <a:schemeClr val="tx1"/>
                </a:solidFill>
                <a:latin typeface="仿宋" panose="02010609060101010101" pitchFamily="49" charset="-122"/>
                <a:ea typeface="仿宋" panose="02010609060101010101" pitchFamily="49" charset="-122"/>
                <a:cs typeface="仿宋" panose="02010609060101010101" pitchFamily="49" charset="-122"/>
              </a:rPr>
              <a:t>、</a:t>
            </a: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作辅助动力源或紧急动力源</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a:p>
            <a:pPr>
              <a:spcBef>
                <a:spcPct val="20000"/>
              </a:spcBef>
              <a:buClr>
                <a:schemeClr val="accent2"/>
              </a:buClr>
              <a:buSzPct val="75000"/>
              <a:buFont typeface="Wingdings" panose="05000000000000000000" pitchFamily="2" charset="2"/>
            </a:pP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     在工作循环不同阶段需要的流量变化很大时，常采用蓄能器和一个流量较小的泵组成油源。</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a:p>
            <a:pPr indent="0">
              <a:spcBef>
                <a:spcPct val="20000"/>
              </a:spcBef>
              <a:buClr>
                <a:schemeClr val="tx1"/>
              </a:buClr>
              <a:buFont typeface="Wingdings" panose="05000000000000000000" pitchFamily="2" charset="2"/>
              <a:buNone/>
            </a:pPr>
            <a:r>
              <a:rPr lang="en-US" altLang="zh-CN" sz="2400" dirty="0">
                <a:solidFill>
                  <a:schemeClr val="tx1"/>
                </a:solidFill>
                <a:latin typeface="仿宋" panose="02010609060101010101" pitchFamily="49" charset="-122"/>
                <a:ea typeface="仿宋" panose="02010609060101010101" pitchFamily="49" charset="-122"/>
                <a:cs typeface="仿宋" panose="02010609060101010101" pitchFamily="49" charset="-122"/>
              </a:rPr>
              <a:t>2</a:t>
            </a:r>
            <a:r>
              <a:rPr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a:t>
            </a: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另外当驱动泵的原动机发生故障时，蓄能器可作紧急动力源。</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p:txBody>
      </p:sp>
      <p:pic>
        <p:nvPicPr>
          <p:cNvPr id="516108" name="图片 516107" descr="Z61"/>
          <p:cNvPicPr>
            <a:picLocks noChangeAspect="1"/>
          </p:cNvPicPr>
          <p:nvPr/>
        </p:nvPicPr>
        <p:blipFill>
          <a:blip r:embed="rId2"/>
          <a:stretch>
            <a:fillRect/>
          </a:stretch>
        </p:blipFill>
        <p:spPr>
          <a:xfrm>
            <a:off x="2135188" y="3351530"/>
            <a:ext cx="3048000" cy="2481263"/>
          </a:xfrm>
          <a:prstGeom prst="rect">
            <a:avLst/>
          </a:prstGeom>
          <a:noFill/>
          <a:ln w="9525">
            <a:noFill/>
          </a:ln>
        </p:spPr>
      </p:pic>
      <p:sp>
        <p:nvSpPr>
          <p:cNvPr id="4" name="文本框 3"/>
          <p:cNvSpPr txBox="1"/>
          <p:nvPr userDrawn="1">
            <p:custDataLst>
              <p:tags r:id="rId3"/>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箭头: 五边形 6"/>
          <p:cNvSpPr/>
          <p:nvPr/>
        </p:nvSpPr>
        <p:spPr>
          <a:xfrm flipH="1">
            <a:off x="736440" y="3644900"/>
            <a:ext cx="881063" cy="476250"/>
          </a:xfrm>
          <a:custGeom>
            <a:avLst/>
            <a:gdLst>
              <a:gd name="connsiteX0" fmla="*/ 0 w 833438"/>
              <a:gd name="connsiteY0" fmla="*/ 0 h 352425"/>
              <a:gd name="connsiteX1" fmla="*/ 666752 w 833438"/>
              <a:gd name="connsiteY1" fmla="*/ 0 h 352425"/>
              <a:gd name="connsiteX2" fmla="*/ 833438 w 833438"/>
              <a:gd name="connsiteY2" fmla="*/ 176213 h 352425"/>
              <a:gd name="connsiteX3" fmla="*/ 666752 w 833438"/>
              <a:gd name="connsiteY3" fmla="*/ 352425 h 352425"/>
              <a:gd name="connsiteX4" fmla="*/ 0 w 833438"/>
              <a:gd name="connsiteY4" fmla="*/ 352425 h 352425"/>
              <a:gd name="connsiteX5" fmla="*/ 0 w 833438"/>
              <a:gd name="connsiteY5" fmla="*/ 0 h 352425"/>
              <a:gd name="connsiteX0-1" fmla="*/ 0 w 833438"/>
              <a:gd name="connsiteY0-2" fmla="*/ 0 h 352425"/>
              <a:gd name="connsiteX1-3" fmla="*/ 504827 w 833438"/>
              <a:gd name="connsiteY1-4" fmla="*/ 19050 h 352425"/>
              <a:gd name="connsiteX2-5" fmla="*/ 833438 w 833438"/>
              <a:gd name="connsiteY2-6" fmla="*/ 176213 h 352425"/>
              <a:gd name="connsiteX3-7" fmla="*/ 666752 w 833438"/>
              <a:gd name="connsiteY3-8" fmla="*/ 352425 h 352425"/>
              <a:gd name="connsiteX4-9" fmla="*/ 0 w 833438"/>
              <a:gd name="connsiteY4-10" fmla="*/ 352425 h 352425"/>
              <a:gd name="connsiteX5-11" fmla="*/ 0 w 833438"/>
              <a:gd name="connsiteY5-12" fmla="*/ 0 h 352425"/>
              <a:gd name="connsiteX0-13" fmla="*/ 0 w 881063"/>
              <a:gd name="connsiteY0-14" fmla="*/ 33337 h 385762"/>
              <a:gd name="connsiteX1-15" fmla="*/ 504827 w 881063"/>
              <a:gd name="connsiteY1-16" fmla="*/ 52387 h 385762"/>
              <a:gd name="connsiteX2-17" fmla="*/ 881063 w 881063"/>
              <a:gd name="connsiteY2-18" fmla="*/ 0 h 385762"/>
              <a:gd name="connsiteX3-19" fmla="*/ 666752 w 881063"/>
              <a:gd name="connsiteY3-20" fmla="*/ 385762 h 385762"/>
              <a:gd name="connsiteX4-21" fmla="*/ 0 w 881063"/>
              <a:gd name="connsiteY4-22" fmla="*/ 385762 h 385762"/>
              <a:gd name="connsiteX5-23" fmla="*/ 0 w 881063"/>
              <a:gd name="connsiteY5-24" fmla="*/ 33337 h 385762"/>
              <a:gd name="connsiteX0-25" fmla="*/ 0 w 881063"/>
              <a:gd name="connsiteY0-26" fmla="*/ 33337 h 385762"/>
              <a:gd name="connsiteX1-27" fmla="*/ 504827 w 881063"/>
              <a:gd name="connsiteY1-28" fmla="*/ 52387 h 385762"/>
              <a:gd name="connsiteX2-29" fmla="*/ 881063 w 881063"/>
              <a:gd name="connsiteY2-30" fmla="*/ 0 h 385762"/>
              <a:gd name="connsiteX3-31" fmla="*/ 495302 w 881063"/>
              <a:gd name="connsiteY3-32" fmla="*/ 309562 h 385762"/>
              <a:gd name="connsiteX4-33" fmla="*/ 0 w 881063"/>
              <a:gd name="connsiteY4-34" fmla="*/ 385762 h 385762"/>
              <a:gd name="connsiteX5-35" fmla="*/ 0 w 881063"/>
              <a:gd name="connsiteY5-36" fmla="*/ 33337 h 385762"/>
              <a:gd name="connsiteX0-37" fmla="*/ 0 w 881063"/>
              <a:gd name="connsiteY0-38" fmla="*/ 123825 h 476250"/>
              <a:gd name="connsiteX1-39" fmla="*/ 457202 w 881063"/>
              <a:gd name="connsiteY1-40" fmla="*/ 0 h 476250"/>
              <a:gd name="connsiteX2-41" fmla="*/ 881063 w 881063"/>
              <a:gd name="connsiteY2-42" fmla="*/ 90488 h 476250"/>
              <a:gd name="connsiteX3-43" fmla="*/ 495302 w 881063"/>
              <a:gd name="connsiteY3-44" fmla="*/ 400050 h 476250"/>
              <a:gd name="connsiteX4-45" fmla="*/ 0 w 881063"/>
              <a:gd name="connsiteY4-46" fmla="*/ 476250 h 476250"/>
              <a:gd name="connsiteX5-47" fmla="*/ 0 w 881063"/>
              <a:gd name="connsiteY5-48" fmla="*/ 123825 h 4762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81063" h="476250">
                <a:moveTo>
                  <a:pt x="0" y="123825"/>
                </a:moveTo>
                <a:lnTo>
                  <a:pt x="457202" y="0"/>
                </a:lnTo>
                <a:lnTo>
                  <a:pt x="881063" y="90488"/>
                </a:lnTo>
                <a:lnTo>
                  <a:pt x="495302" y="400050"/>
                </a:lnTo>
                <a:lnTo>
                  <a:pt x="0" y="476250"/>
                </a:lnTo>
                <a:lnTo>
                  <a:pt x="0" y="123825"/>
                </a:lnTo>
                <a:close/>
              </a:path>
            </a:pathLst>
          </a:cu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五边形 5"/>
          <p:cNvSpPr/>
          <p:nvPr/>
        </p:nvSpPr>
        <p:spPr>
          <a:xfrm>
            <a:off x="1731804" y="2835274"/>
            <a:ext cx="871538" cy="714375"/>
          </a:xfrm>
          <a:custGeom>
            <a:avLst/>
            <a:gdLst>
              <a:gd name="connsiteX0" fmla="*/ 0 w 833438"/>
              <a:gd name="connsiteY0" fmla="*/ 0 h 352425"/>
              <a:gd name="connsiteX1" fmla="*/ 657226 w 833438"/>
              <a:gd name="connsiteY1" fmla="*/ 0 h 352425"/>
              <a:gd name="connsiteX2" fmla="*/ 833438 w 833438"/>
              <a:gd name="connsiteY2" fmla="*/ 176213 h 352425"/>
              <a:gd name="connsiteX3" fmla="*/ 657226 w 833438"/>
              <a:gd name="connsiteY3" fmla="*/ 352425 h 352425"/>
              <a:gd name="connsiteX4" fmla="*/ 0 w 833438"/>
              <a:gd name="connsiteY4" fmla="*/ 352425 h 352425"/>
              <a:gd name="connsiteX5" fmla="*/ 0 w 833438"/>
              <a:gd name="connsiteY5" fmla="*/ 0 h 352425"/>
              <a:gd name="connsiteX0-1" fmla="*/ 0 w 833438"/>
              <a:gd name="connsiteY0-2" fmla="*/ 257175 h 609600"/>
              <a:gd name="connsiteX1-3" fmla="*/ 676276 w 833438"/>
              <a:gd name="connsiteY1-4" fmla="*/ 0 h 609600"/>
              <a:gd name="connsiteX2-5" fmla="*/ 833438 w 833438"/>
              <a:gd name="connsiteY2-6" fmla="*/ 433388 h 609600"/>
              <a:gd name="connsiteX3-7" fmla="*/ 657226 w 833438"/>
              <a:gd name="connsiteY3-8" fmla="*/ 609600 h 609600"/>
              <a:gd name="connsiteX4-9" fmla="*/ 0 w 833438"/>
              <a:gd name="connsiteY4-10" fmla="*/ 609600 h 609600"/>
              <a:gd name="connsiteX5-11" fmla="*/ 0 w 833438"/>
              <a:gd name="connsiteY5-12" fmla="*/ 257175 h 609600"/>
              <a:gd name="connsiteX0-13" fmla="*/ 0 w 833438"/>
              <a:gd name="connsiteY0-14" fmla="*/ 257175 h 609600"/>
              <a:gd name="connsiteX1-15" fmla="*/ 676276 w 833438"/>
              <a:gd name="connsiteY1-16" fmla="*/ 0 h 609600"/>
              <a:gd name="connsiteX2-17" fmla="*/ 833438 w 833438"/>
              <a:gd name="connsiteY2-18" fmla="*/ 433388 h 609600"/>
              <a:gd name="connsiteX3-19" fmla="*/ 657226 w 833438"/>
              <a:gd name="connsiteY3-20" fmla="*/ 390525 h 609600"/>
              <a:gd name="connsiteX4-21" fmla="*/ 0 w 833438"/>
              <a:gd name="connsiteY4-22" fmla="*/ 609600 h 609600"/>
              <a:gd name="connsiteX5-23" fmla="*/ 0 w 833438"/>
              <a:gd name="connsiteY5-24" fmla="*/ 257175 h 609600"/>
              <a:gd name="connsiteX0-25" fmla="*/ 0 w 871538"/>
              <a:gd name="connsiteY0-26" fmla="*/ 257175 h 609600"/>
              <a:gd name="connsiteX1-27" fmla="*/ 676276 w 871538"/>
              <a:gd name="connsiteY1-28" fmla="*/ 0 h 609600"/>
              <a:gd name="connsiteX2-29" fmla="*/ 871538 w 871538"/>
              <a:gd name="connsiteY2-30" fmla="*/ 100013 h 609600"/>
              <a:gd name="connsiteX3-31" fmla="*/ 657226 w 871538"/>
              <a:gd name="connsiteY3-32" fmla="*/ 390525 h 609600"/>
              <a:gd name="connsiteX4-33" fmla="*/ 0 w 871538"/>
              <a:gd name="connsiteY4-34" fmla="*/ 609600 h 609600"/>
              <a:gd name="connsiteX5-35" fmla="*/ 0 w 871538"/>
              <a:gd name="connsiteY5-36" fmla="*/ 257175 h 609600"/>
              <a:gd name="connsiteX0-37" fmla="*/ 0 w 871538"/>
              <a:gd name="connsiteY0-38" fmla="*/ 361950 h 714375"/>
              <a:gd name="connsiteX1-39" fmla="*/ 600076 w 871538"/>
              <a:gd name="connsiteY1-40" fmla="*/ 0 h 714375"/>
              <a:gd name="connsiteX2-41" fmla="*/ 871538 w 871538"/>
              <a:gd name="connsiteY2-42" fmla="*/ 204788 h 714375"/>
              <a:gd name="connsiteX3-43" fmla="*/ 657226 w 871538"/>
              <a:gd name="connsiteY3-44" fmla="*/ 495300 h 714375"/>
              <a:gd name="connsiteX4-45" fmla="*/ 0 w 871538"/>
              <a:gd name="connsiteY4-46" fmla="*/ 714375 h 714375"/>
              <a:gd name="connsiteX5-47" fmla="*/ 0 w 871538"/>
              <a:gd name="connsiteY5-48" fmla="*/ 361950 h 714375"/>
              <a:gd name="connsiteX0-49" fmla="*/ 0 w 871538"/>
              <a:gd name="connsiteY0-50" fmla="*/ 361950 h 714375"/>
              <a:gd name="connsiteX1-51" fmla="*/ 600076 w 871538"/>
              <a:gd name="connsiteY1-52" fmla="*/ 0 h 714375"/>
              <a:gd name="connsiteX2-53" fmla="*/ 871538 w 871538"/>
              <a:gd name="connsiteY2-54" fmla="*/ 204788 h 714375"/>
              <a:gd name="connsiteX3-55" fmla="*/ 619126 w 871538"/>
              <a:gd name="connsiteY3-56" fmla="*/ 400050 h 714375"/>
              <a:gd name="connsiteX4-57" fmla="*/ 0 w 871538"/>
              <a:gd name="connsiteY4-58" fmla="*/ 714375 h 714375"/>
              <a:gd name="connsiteX5-59" fmla="*/ 0 w 871538"/>
              <a:gd name="connsiteY5-60" fmla="*/ 361950 h 714375"/>
              <a:gd name="connsiteX0-61" fmla="*/ 0 w 871538"/>
              <a:gd name="connsiteY0-62" fmla="*/ 361950 h 714375"/>
              <a:gd name="connsiteX1-63" fmla="*/ 600076 w 871538"/>
              <a:gd name="connsiteY1-64" fmla="*/ 0 h 714375"/>
              <a:gd name="connsiteX2-65" fmla="*/ 871538 w 871538"/>
              <a:gd name="connsiteY2-66" fmla="*/ 90488 h 714375"/>
              <a:gd name="connsiteX3-67" fmla="*/ 619126 w 871538"/>
              <a:gd name="connsiteY3-68" fmla="*/ 400050 h 714375"/>
              <a:gd name="connsiteX4-69" fmla="*/ 0 w 871538"/>
              <a:gd name="connsiteY4-70" fmla="*/ 714375 h 714375"/>
              <a:gd name="connsiteX5-71" fmla="*/ 0 w 871538"/>
              <a:gd name="connsiteY5-72" fmla="*/ 361950 h 714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71538" h="714375">
                <a:moveTo>
                  <a:pt x="0" y="361950"/>
                </a:moveTo>
                <a:lnTo>
                  <a:pt x="600076" y="0"/>
                </a:lnTo>
                <a:lnTo>
                  <a:pt x="871538" y="90488"/>
                </a:lnTo>
                <a:lnTo>
                  <a:pt x="619126" y="400050"/>
                </a:lnTo>
                <a:lnTo>
                  <a:pt x="0" y="714375"/>
                </a:lnTo>
                <a:lnTo>
                  <a:pt x="0" y="361950"/>
                </a:lnTo>
                <a:close/>
              </a:path>
            </a:pathLst>
          </a:cu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箭头: 五边形 9"/>
          <p:cNvSpPr/>
          <p:nvPr/>
        </p:nvSpPr>
        <p:spPr>
          <a:xfrm flipH="1">
            <a:off x="784065" y="2378075"/>
            <a:ext cx="833438" cy="352425"/>
          </a:xfrm>
          <a:prstGeom prst="homePlat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2663901" y="4032752"/>
            <a:ext cx="558179" cy="409838"/>
            <a:chOff x="476065" y="4191714"/>
            <a:chExt cx="558179" cy="409838"/>
          </a:xfrm>
        </p:grpSpPr>
        <p:sp>
          <p:nvSpPr>
            <p:cNvPr id="21" name="椭圆形 39" descr="小圆圈"/>
            <p:cNvSpPr/>
            <p:nvPr/>
          </p:nvSpPr>
          <p:spPr bwMode="blackWhite">
            <a:xfrm>
              <a:off x="547162" y="4191714"/>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22" name="文本框 21" descr="编号 3"/>
            <p:cNvSpPr txBox="1">
              <a:spLocks noChangeAspect="1"/>
            </p:cNvSpPr>
            <p:nvPr/>
          </p:nvSpPr>
          <p:spPr bwMode="blackWhite">
            <a:xfrm>
              <a:off x="476065" y="4211967"/>
              <a:ext cx="558179" cy="368300"/>
            </a:xfrm>
            <a:prstGeom prst="rect">
              <a:avLst/>
            </a:prstGeom>
            <a:noFill/>
          </p:spPr>
          <p:txBody>
            <a:bodyPr wrap="square" rtlCol="0">
              <a:spAutoFit/>
            </a:bodyPr>
            <a:lstStyle>
              <a:defPPr>
                <a:defRPr lang="zh-CN"/>
              </a:defPPr>
            </a:lstStyle>
            <a:p>
              <a:pPr algn="ctr" rtl="0"/>
              <a:r>
                <a:rPr lang="en-US" altLang="zh-CN">
                  <a:solidFill>
                    <a:schemeClr val="bg1"/>
                  </a:solidFill>
                  <a:cs typeface="Segoe UI Semibold" panose="020B0702040204020203" pitchFamily="34" charset="0"/>
                </a:rPr>
                <a:t>2</a:t>
              </a:r>
              <a:endParaRPr lang="en-US" altLang="zh-CN">
                <a:solidFill>
                  <a:schemeClr val="bg1"/>
                </a:solidFill>
                <a:cs typeface="Segoe UI Semibold" panose="020B0702040204020203" pitchFamily="34" charset="0"/>
              </a:endParaRPr>
            </a:p>
          </p:txBody>
        </p:sp>
      </p:grpSp>
      <p:grpSp>
        <p:nvGrpSpPr>
          <p:cNvPr id="23" name="组合 22"/>
          <p:cNvGrpSpPr/>
          <p:nvPr/>
        </p:nvGrpSpPr>
        <p:grpSpPr>
          <a:xfrm>
            <a:off x="2639360" y="2660712"/>
            <a:ext cx="558179" cy="409838"/>
            <a:chOff x="467341" y="1370621"/>
            <a:chExt cx="558179" cy="409838"/>
          </a:xfrm>
        </p:grpSpPr>
        <p:sp>
          <p:nvSpPr>
            <p:cNvPr id="24" name="椭圆形 33" descr="小圆圈"/>
            <p:cNvSpPr/>
            <p:nvPr/>
          </p:nvSpPr>
          <p:spPr bwMode="blackWhite">
            <a:xfrm>
              <a:off x="535271" y="1370621"/>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25" name="文本框 24" descr="编号 1"/>
            <p:cNvSpPr txBox="1">
              <a:spLocks noChangeAspect="1"/>
            </p:cNvSpPr>
            <p:nvPr/>
          </p:nvSpPr>
          <p:spPr bwMode="blackWhite">
            <a:xfrm>
              <a:off x="467341" y="1398481"/>
              <a:ext cx="558179" cy="368300"/>
            </a:xfrm>
            <a:prstGeom prst="rect">
              <a:avLst/>
            </a:prstGeom>
            <a:noFill/>
          </p:spPr>
          <p:txBody>
            <a:bodyPr wrap="square" rtlCol="0">
              <a:spAutoFit/>
            </a:bodyPr>
            <a:lstStyle>
              <a:defPPr>
                <a:defRPr lang="zh-CN"/>
              </a:defPPr>
            </a:lstStyle>
            <a:p>
              <a:pPr algn="ctr" rtl="0"/>
              <a:r>
                <a:rPr lang="en-US" altLang="zh-CN" dirty="0">
                  <a:solidFill>
                    <a:schemeClr val="bg1"/>
                  </a:solidFill>
                  <a:cs typeface="Segoe UI Semibold" panose="020B0702040204020203" pitchFamily="34" charset="0"/>
                </a:rPr>
                <a:t>1</a:t>
              </a:r>
              <a:endParaRPr lang="zh-CN" dirty="0">
                <a:solidFill>
                  <a:schemeClr val="bg1"/>
                </a:solidFill>
                <a:cs typeface="Segoe UI Semibold" panose="020B0702040204020203" pitchFamily="34" charset="0"/>
              </a:endParaRPr>
            </a:p>
          </p:txBody>
        </p:sp>
      </p:grpSp>
      <p:sp>
        <p:nvSpPr>
          <p:cNvPr id="35" name="箭头: 五边形 5"/>
          <p:cNvSpPr/>
          <p:nvPr/>
        </p:nvSpPr>
        <p:spPr>
          <a:xfrm>
            <a:off x="1750853" y="1708448"/>
            <a:ext cx="481013" cy="714375"/>
          </a:xfrm>
          <a:custGeom>
            <a:avLst/>
            <a:gdLst>
              <a:gd name="connsiteX0" fmla="*/ 0 w 833438"/>
              <a:gd name="connsiteY0" fmla="*/ 0 h 352425"/>
              <a:gd name="connsiteX1" fmla="*/ 657226 w 833438"/>
              <a:gd name="connsiteY1" fmla="*/ 0 h 352425"/>
              <a:gd name="connsiteX2" fmla="*/ 833438 w 833438"/>
              <a:gd name="connsiteY2" fmla="*/ 176213 h 352425"/>
              <a:gd name="connsiteX3" fmla="*/ 657226 w 833438"/>
              <a:gd name="connsiteY3" fmla="*/ 352425 h 352425"/>
              <a:gd name="connsiteX4" fmla="*/ 0 w 833438"/>
              <a:gd name="connsiteY4" fmla="*/ 352425 h 352425"/>
              <a:gd name="connsiteX5" fmla="*/ 0 w 833438"/>
              <a:gd name="connsiteY5" fmla="*/ 0 h 352425"/>
              <a:gd name="connsiteX0-1" fmla="*/ 0 w 833438"/>
              <a:gd name="connsiteY0-2" fmla="*/ 257175 h 609600"/>
              <a:gd name="connsiteX1-3" fmla="*/ 676276 w 833438"/>
              <a:gd name="connsiteY1-4" fmla="*/ 0 h 609600"/>
              <a:gd name="connsiteX2-5" fmla="*/ 833438 w 833438"/>
              <a:gd name="connsiteY2-6" fmla="*/ 433388 h 609600"/>
              <a:gd name="connsiteX3-7" fmla="*/ 657226 w 833438"/>
              <a:gd name="connsiteY3-8" fmla="*/ 609600 h 609600"/>
              <a:gd name="connsiteX4-9" fmla="*/ 0 w 833438"/>
              <a:gd name="connsiteY4-10" fmla="*/ 609600 h 609600"/>
              <a:gd name="connsiteX5-11" fmla="*/ 0 w 833438"/>
              <a:gd name="connsiteY5-12" fmla="*/ 257175 h 609600"/>
              <a:gd name="connsiteX0-13" fmla="*/ 0 w 833438"/>
              <a:gd name="connsiteY0-14" fmla="*/ 257175 h 609600"/>
              <a:gd name="connsiteX1-15" fmla="*/ 676276 w 833438"/>
              <a:gd name="connsiteY1-16" fmla="*/ 0 h 609600"/>
              <a:gd name="connsiteX2-17" fmla="*/ 833438 w 833438"/>
              <a:gd name="connsiteY2-18" fmla="*/ 433388 h 609600"/>
              <a:gd name="connsiteX3-19" fmla="*/ 657226 w 833438"/>
              <a:gd name="connsiteY3-20" fmla="*/ 390525 h 609600"/>
              <a:gd name="connsiteX4-21" fmla="*/ 0 w 833438"/>
              <a:gd name="connsiteY4-22" fmla="*/ 609600 h 609600"/>
              <a:gd name="connsiteX5-23" fmla="*/ 0 w 833438"/>
              <a:gd name="connsiteY5-24" fmla="*/ 257175 h 609600"/>
              <a:gd name="connsiteX0-25" fmla="*/ 0 w 871538"/>
              <a:gd name="connsiteY0-26" fmla="*/ 257175 h 609600"/>
              <a:gd name="connsiteX1-27" fmla="*/ 676276 w 871538"/>
              <a:gd name="connsiteY1-28" fmla="*/ 0 h 609600"/>
              <a:gd name="connsiteX2-29" fmla="*/ 871538 w 871538"/>
              <a:gd name="connsiteY2-30" fmla="*/ 100013 h 609600"/>
              <a:gd name="connsiteX3-31" fmla="*/ 657226 w 871538"/>
              <a:gd name="connsiteY3-32" fmla="*/ 390525 h 609600"/>
              <a:gd name="connsiteX4-33" fmla="*/ 0 w 871538"/>
              <a:gd name="connsiteY4-34" fmla="*/ 609600 h 609600"/>
              <a:gd name="connsiteX5-35" fmla="*/ 0 w 871538"/>
              <a:gd name="connsiteY5-36" fmla="*/ 257175 h 609600"/>
              <a:gd name="connsiteX0-37" fmla="*/ 0 w 871538"/>
              <a:gd name="connsiteY0-38" fmla="*/ 361950 h 714375"/>
              <a:gd name="connsiteX1-39" fmla="*/ 600076 w 871538"/>
              <a:gd name="connsiteY1-40" fmla="*/ 0 h 714375"/>
              <a:gd name="connsiteX2-41" fmla="*/ 871538 w 871538"/>
              <a:gd name="connsiteY2-42" fmla="*/ 204788 h 714375"/>
              <a:gd name="connsiteX3-43" fmla="*/ 657226 w 871538"/>
              <a:gd name="connsiteY3-44" fmla="*/ 495300 h 714375"/>
              <a:gd name="connsiteX4-45" fmla="*/ 0 w 871538"/>
              <a:gd name="connsiteY4-46" fmla="*/ 714375 h 714375"/>
              <a:gd name="connsiteX5-47" fmla="*/ 0 w 871538"/>
              <a:gd name="connsiteY5-48" fmla="*/ 361950 h 714375"/>
              <a:gd name="connsiteX0-49" fmla="*/ 0 w 871538"/>
              <a:gd name="connsiteY0-50" fmla="*/ 361950 h 714375"/>
              <a:gd name="connsiteX1-51" fmla="*/ 600076 w 871538"/>
              <a:gd name="connsiteY1-52" fmla="*/ 0 h 714375"/>
              <a:gd name="connsiteX2-53" fmla="*/ 871538 w 871538"/>
              <a:gd name="connsiteY2-54" fmla="*/ 204788 h 714375"/>
              <a:gd name="connsiteX3-55" fmla="*/ 619126 w 871538"/>
              <a:gd name="connsiteY3-56" fmla="*/ 400050 h 714375"/>
              <a:gd name="connsiteX4-57" fmla="*/ 0 w 871538"/>
              <a:gd name="connsiteY4-58" fmla="*/ 714375 h 714375"/>
              <a:gd name="connsiteX5-59" fmla="*/ 0 w 871538"/>
              <a:gd name="connsiteY5-60" fmla="*/ 361950 h 714375"/>
              <a:gd name="connsiteX0-61" fmla="*/ 0 w 871538"/>
              <a:gd name="connsiteY0-62" fmla="*/ 361950 h 714375"/>
              <a:gd name="connsiteX1-63" fmla="*/ 600076 w 871538"/>
              <a:gd name="connsiteY1-64" fmla="*/ 0 h 714375"/>
              <a:gd name="connsiteX2-65" fmla="*/ 871538 w 871538"/>
              <a:gd name="connsiteY2-66" fmla="*/ 90488 h 714375"/>
              <a:gd name="connsiteX3-67" fmla="*/ 619126 w 871538"/>
              <a:gd name="connsiteY3-68" fmla="*/ 400050 h 714375"/>
              <a:gd name="connsiteX4-69" fmla="*/ 0 w 871538"/>
              <a:gd name="connsiteY4-70" fmla="*/ 714375 h 714375"/>
              <a:gd name="connsiteX5-71" fmla="*/ 0 w 871538"/>
              <a:gd name="connsiteY5-72" fmla="*/ 361950 h 714375"/>
              <a:gd name="connsiteX0-73" fmla="*/ 0 w 871538"/>
              <a:gd name="connsiteY0-74" fmla="*/ 381000 h 733425"/>
              <a:gd name="connsiteX1-75" fmla="*/ 409576 w 871538"/>
              <a:gd name="connsiteY1-76" fmla="*/ 0 h 733425"/>
              <a:gd name="connsiteX2-77" fmla="*/ 871538 w 871538"/>
              <a:gd name="connsiteY2-78" fmla="*/ 109538 h 733425"/>
              <a:gd name="connsiteX3-79" fmla="*/ 619126 w 871538"/>
              <a:gd name="connsiteY3-80" fmla="*/ 419100 h 733425"/>
              <a:gd name="connsiteX4-81" fmla="*/ 0 w 871538"/>
              <a:gd name="connsiteY4-82" fmla="*/ 733425 h 733425"/>
              <a:gd name="connsiteX5-83" fmla="*/ 0 w 871538"/>
              <a:gd name="connsiteY5-84" fmla="*/ 381000 h 733425"/>
              <a:gd name="connsiteX0-85" fmla="*/ 0 w 871538"/>
              <a:gd name="connsiteY0-86" fmla="*/ 381000 h 733425"/>
              <a:gd name="connsiteX1-87" fmla="*/ 409576 w 871538"/>
              <a:gd name="connsiteY1-88" fmla="*/ 0 h 733425"/>
              <a:gd name="connsiteX2-89" fmla="*/ 871538 w 871538"/>
              <a:gd name="connsiteY2-90" fmla="*/ 109538 h 733425"/>
              <a:gd name="connsiteX3-91" fmla="*/ 581026 w 871538"/>
              <a:gd name="connsiteY3-92" fmla="*/ 371475 h 733425"/>
              <a:gd name="connsiteX4-93" fmla="*/ 0 w 871538"/>
              <a:gd name="connsiteY4-94" fmla="*/ 733425 h 733425"/>
              <a:gd name="connsiteX5-95" fmla="*/ 0 w 871538"/>
              <a:gd name="connsiteY5-96" fmla="*/ 381000 h 733425"/>
              <a:gd name="connsiteX0-97" fmla="*/ 0 w 690563"/>
              <a:gd name="connsiteY0-98" fmla="*/ 381000 h 733425"/>
              <a:gd name="connsiteX1-99" fmla="*/ 409576 w 690563"/>
              <a:gd name="connsiteY1-100" fmla="*/ 0 h 733425"/>
              <a:gd name="connsiteX2-101" fmla="*/ 690563 w 690563"/>
              <a:gd name="connsiteY2-102" fmla="*/ 52388 h 733425"/>
              <a:gd name="connsiteX3-103" fmla="*/ 581026 w 690563"/>
              <a:gd name="connsiteY3-104" fmla="*/ 371475 h 733425"/>
              <a:gd name="connsiteX4-105" fmla="*/ 0 w 690563"/>
              <a:gd name="connsiteY4-106" fmla="*/ 733425 h 733425"/>
              <a:gd name="connsiteX5-107" fmla="*/ 0 w 690563"/>
              <a:gd name="connsiteY5-108" fmla="*/ 381000 h 733425"/>
              <a:gd name="connsiteX0-109" fmla="*/ 0 w 690563"/>
              <a:gd name="connsiteY0-110" fmla="*/ 361950 h 714375"/>
              <a:gd name="connsiteX1-111" fmla="*/ 257176 w 690563"/>
              <a:gd name="connsiteY1-112" fmla="*/ 0 h 714375"/>
              <a:gd name="connsiteX2-113" fmla="*/ 690563 w 690563"/>
              <a:gd name="connsiteY2-114" fmla="*/ 33338 h 714375"/>
              <a:gd name="connsiteX3-115" fmla="*/ 581026 w 690563"/>
              <a:gd name="connsiteY3-116" fmla="*/ 352425 h 714375"/>
              <a:gd name="connsiteX4-117" fmla="*/ 0 w 690563"/>
              <a:gd name="connsiteY4-118" fmla="*/ 714375 h 714375"/>
              <a:gd name="connsiteX5-119" fmla="*/ 0 w 690563"/>
              <a:gd name="connsiteY5-120" fmla="*/ 361950 h 714375"/>
              <a:gd name="connsiteX0-121" fmla="*/ 0 w 690563"/>
              <a:gd name="connsiteY0-122" fmla="*/ 361950 h 714375"/>
              <a:gd name="connsiteX1-123" fmla="*/ 257176 w 690563"/>
              <a:gd name="connsiteY1-124" fmla="*/ 0 h 714375"/>
              <a:gd name="connsiteX2-125" fmla="*/ 690563 w 690563"/>
              <a:gd name="connsiteY2-126" fmla="*/ 33338 h 714375"/>
              <a:gd name="connsiteX3-127" fmla="*/ 428626 w 690563"/>
              <a:gd name="connsiteY3-128" fmla="*/ 314325 h 714375"/>
              <a:gd name="connsiteX4-129" fmla="*/ 0 w 690563"/>
              <a:gd name="connsiteY4-130" fmla="*/ 714375 h 714375"/>
              <a:gd name="connsiteX5-131" fmla="*/ 0 w 690563"/>
              <a:gd name="connsiteY5-132" fmla="*/ 361950 h 714375"/>
              <a:gd name="connsiteX0-133" fmla="*/ 0 w 481013"/>
              <a:gd name="connsiteY0-134" fmla="*/ 361950 h 714375"/>
              <a:gd name="connsiteX1-135" fmla="*/ 257176 w 481013"/>
              <a:gd name="connsiteY1-136" fmla="*/ 0 h 714375"/>
              <a:gd name="connsiteX2-137" fmla="*/ 481013 w 481013"/>
              <a:gd name="connsiteY2-138" fmla="*/ 33338 h 714375"/>
              <a:gd name="connsiteX3-139" fmla="*/ 428626 w 481013"/>
              <a:gd name="connsiteY3-140" fmla="*/ 314325 h 714375"/>
              <a:gd name="connsiteX4-141" fmla="*/ 0 w 481013"/>
              <a:gd name="connsiteY4-142" fmla="*/ 714375 h 714375"/>
              <a:gd name="connsiteX5-143" fmla="*/ 0 w 481013"/>
              <a:gd name="connsiteY5-144" fmla="*/ 361950 h 714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481013" h="714375">
                <a:moveTo>
                  <a:pt x="0" y="361950"/>
                </a:moveTo>
                <a:lnTo>
                  <a:pt x="257176" y="0"/>
                </a:lnTo>
                <a:lnTo>
                  <a:pt x="481013" y="33338"/>
                </a:lnTo>
                <a:lnTo>
                  <a:pt x="428626" y="314325"/>
                </a:lnTo>
                <a:lnTo>
                  <a:pt x="0" y="714375"/>
                </a:lnTo>
                <a:lnTo>
                  <a:pt x="0" y="361950"/>
                </a:lnTo>
                <a:close/>
              </a:path>
            </a:pathLst>
          </a:cu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3406140" y="4032885"/>
            <a:ext cx="4900295" cy="478155"/>
          </a:xfrm>
          <a:prstGeom prst="rect">
            <a:avLst/>
          </a:prstGeom>
          <a:noFill/>
        </p:spPr>
        <p:txBody>
          <a:bodyPr wrap="square">
            <a:spAutoFit/>
          </a:bodyPr>
          <a:lstStyle/>
          <a:p>
            <a:pPr marL="0" lvl="0" indent="0" algn="l" defTabSz="1955800">
              <a:lnSpc>
                <a:spcPct val="90000"/>
              </a:lnSpc>
              <a:spcBef>
                <a:spcPct val="0"/>
              </a:spcBef>
              <a:spcAft>
                <a:spcPct val="35000"/>
              </a:spcAft>
              <a:buNone/>
            </a:pPr>
            <a:r>
              <a:rPr lang="zh-CN" altLang="en-US" sz="2800" kern="1200" dirty="0"/>
              <a:t>油箱的设计与选用</a:t>
            </a:r>
            <a:endParaRPr lang="zh-CN" altLang="en-US" sz="2800" kern="1200" dirty="0"/>
          </a:p>
        </p:txBody>
      </p:sp>
      <p:sp>
        <p:nvSpPr>
          <p:cNvPr id="41" name="文本框 40"/>
          <p:cNvSpPr txBox="1"/>
          <p:nvPr/>
        </p:nvSpPr>
        <p:spPr>
          <a:xfrm>
            <a:off x="3298190" y="2730500"/>
            <a:ext cx="4050030" cy="478155"/>
          </a:xfrm>
          <a:prstGeom prst="rect">
            <a:avLst/>
          </a:prstGeom>
          <a:noFill/>
        </p:spPr>
        <p:txBody>
          <a:bodyPr wrap="square">
            <a:spAutoFit/>
          </a:bodyPr>
          <a:lstStyle/>
          <a:p>
            <a:pPr marL="0" lvl="0" indent="0" algn="l" defTabSz="1955800">
              <a:lnSpc>
                <a:spcPct val="90000"/>
              </a:lnSpc>
              <a:spcBef>
                <a:spcPct val="0"/>
              </a:spcBef>
              <a:spcAft>
                <a:spcPct val="35000"/>
              </a:spcAft>
              <a:buNone/>
            </a:pPr>
            <a:r>
              <a:rPr lang="zh-CN" altLang="en-US" sz="2800" kern="1200" dirty="0"/>
              <a:t>滤油器的安装与使用</a:t>
            </a:r>
            <a:endParaRPr lang="zh-CN" altLang="en-US" sz="2800" kern="1200" dirty="0"/>
          </a:p>
        </p:txBody>
      </p:sp>
      <p:sp>
        <p:nvSpPr>
          <p:cNvPr id="3" name="流程图: 过程 2"/>
          <p:cNvSpPr/>
          <p:nvPr/>
        </p:nvSpPr>
        <p:spPr>
          <a:xfrm>
            <a:off x="1629410" y="1425575"/>
            <a:ext cx="161925" cy="5229225"/>
          </a:xfrm>
          <a:prstGeom prst="flowChartProcess">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679776" y="5457692"/>
            <a:ext cx="558179" cy="409838"/>
            <a:chOff x="476065" y="4191714"/>
            <a:chExt cx="558179" cy="409838"/>
          </a:xfrm>
        </p:grpSpPr>
        <p:sp>
          <p:nvSpPr>
            <p:cNvPr id="4" name="椭圆形 39" descr="小圆圈"/>
            <p:cNvSpPr/>
            <p:nvPr>
              <p:custDataLst>
                <p:tags r:id="rId1"/>
              </p:custDataLst>
            </p:nvPr>
          </p:nvSpPr>
          <p:spPr bwMode="blackWhite">
            <a:xfrm>
              <a:off x="547162" y="4191714"/>
              <a:ext cx="409838" cy="4098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stStyle>
            <a:p>
              <a:pPr algn="ctr" rtl="0"/>
              <a:endParaRPr lang="zh-CN" dirty="0"/>
            </a:p>
          </p:txBody>
        </p:sp>
        <p:sp>
          <p:nvSpPr>
            <p:cNvPr id="5" name="文本框 4" descr="编号 3"/>
            <p:cNvSpPr txBox="1">
              <a:spLocks noChangeAspect="1"/>
            </p:cNvSpPr>
            <p:nvPr>
              <p:custDataLst>
                <p:tags r:id="rId2"/>
              </p:custDataLst>
            </p:nvPr>
          </p:nvSpPr>
          <p:spPr bwMode="blackWhite">
            <a:xfrm>
              <a:off x="476065" y="4211967"/>
              <a:ext cx="558179" cy="368300"/>
            </a:xfrm>
            <a:prstGeom prst="rect">
              <a:avLst/>
            </a:prstGeom>
            <a:noFill/>
          </p:spPr>
          <p:txBody>
            <a:bodyPr wrap="square" rtlCol="0">
              <a:spAutoFit/>
            </a:bodyPr>
            <a:lstStyle>
              <a:defPPr>
                <a:defRPr lang="zh-CN"/>
              </a:defPPr>
            </a:lstStyle>
            <a:p>
              <a:pPr algn="ctr" rtl="0"/>
              <a:r>
                <a:rPr lang="en-US" altLang="zh-CN">
                  <a:solidFill>
                    <a:schemeClr val="bg1"/>
                  </a:solidFill>
                  <a:cs typeface="Segoe UI Semibold" panose="020B0702040204020203" pitchFamily="34" charset="0"/>
                </a:rPr>
                <a:t>3</a:t>
              </a:r>
              <a:endParaRPr lang="en-US" altLang="zh-CN">
                <a:solidFill>
                  <a:schemeClr val="bg1"/>
                </a:solidFill>
                <a:cs typeface="Segoe UI Semibold" panose="020B0702040204020203" pitchFamily="34" charset="0"/>
              </a:endParaRPr>
            </a:p>
          </p:txBody>
        </p:sp>
      </p:grpSp>
      <p:sp>
        <p:nvSpPr>
          <p:cNvPr id="6" name="文本框 5"/>
          <p:cNvSpPr txBox="1"/>
          <p:nvPr>
            <p:custDataLst>
              <p:tags r:id="rId3"/>
            </p:custDataLst>
          </p:nvPr>
        </p:nvSpPr>
        <p:spPr>
          <a:xfrm>
            <a:off x="3422015" y="5457825"/>
            <a:ext cx="4900295" cy="478155"/>
          </a:xfrm>
          <a:prstGeom prst="rect">
            <a:avLst/>
          </a:prstGeom>
          <a:noFill/>
        </p:spPr>
        <p:txBody>
          <a:bodyPr wrap="square">
            <a:spAutoFit/>
          </a:bodyPr>
          <a:lstStyle/>
          <a:p>
            <a:pPr marL="0" lvl="0" indent="0" algn="l" defTabSz="1955800">
              <a:lnSpc>
                <a:spcPct val="90000"/>
              </a:lnSpc>
              <a:spcBef>
                <a:spcPct val="0"/>
              </a:spcBef>
              <a:spcAft>
                <a:spcPct val="35000"/>
              </a:spcAft>
              <a:buNone/>
            </a:pPr>
            <a:r>
              <a:rPr altLang="en-US" sz="2800" dirty="0">
                <a:sym typeface="+mn-ea"/>
              </a:rPr>
              <a:t>蓄能器的安装与使用</a:t>
            </a:r>
            <a:endParaRPr lang="zh-CN" altLang="en-US" sz="2800" kern="1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7129" name="矩形 517128"/>
          <p:cNvSpPr/>
          <p:nvPr/>
        </p:nvSpPr>
        <p:spPr>
          <a:xfrm>
            <a:off x="2279650" y="5300980"/>
            <a:ext cx="9261475" cy="829945"/>
          </a:xfrm>
          <a:prstGeom prst="rect">
            <a:avLst/>
          </a:prstGeom>
          <a:noFill/>
          <a:ln w="9525">
            <a:noFill/>
          </a:ln>
        </p:spPr>
        <p:txBody>
          <a:bodyPr wrap="square">
            <a:spAutoFit/>
          </a:bodyPr>
          <a:p>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    需要较长时间保压而泵卸载时，可利用蓄能器释放储存的压力油，补充系统泄漏，保持系统压力。</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p:txBody>
      </p:sp>
      <p:pic>
        <p:nvPicPr>
          <p:cNvPr id="517130" name="图片 517129" descr="蓄能器"/>
          <p:cNvPicPr>
            <a:picLocks noChangeAspect="1"/>
          </p:cNvPicPr>
          <p:nvPr/>
        </p:nvPicPr>
        <p:blipFill>
          <a:blip r:embed="rId1"/>
          <a:srcRect b="13739"/>
          <a:stretch>
            <a:fillRect/>
          </a:stretch>
        </p:blipFill>
        <p:spPr>
          <a:xfrm>
            <a:off x="4008438" y="1844675"/>
            <a:ext cx="4686300" cy="3419475"/>
          </a:xfrm>
          <a:prstGeom prst="rect">
            <a:avLst/>
          </a:prstGeom>
          <a:noFill/>
          <a:ln w="9525">
            <a:noFill/>
          </a:ln>
        </p:spPr>
      </p:pic>
      <p:sp>
        <p:nvSpPr>
          <p:cNvPr id="517131" name="矩形 517130"/>
          <p:cNvSpPr/>
          <p:nvPr/>
        </p:nvSpPr>
        <p:spPr>
          <a:xfrm>
            <a:off x="1558925" y="1243013"/>
            <a:ext cx="3232150" cy="460375"/>
          </a:xfrm>
          <a:prstGeom prst="rect">
            <a:avLst/>
          </a:prstGeom>
          <a:noFill/>
          <a:ln w="9525">
            <a:noFill/>
          </a:ln>
        </p:spPr>
        <p:txBody>
          <a:bodyPr wrap="none" anchor="t" anchorCtr="0">
            <a:spAutoFit/>
          </a:bodyPr>
          <a:p>
            <a:pPr marL="457200"/>
            <a:r>
              <a:rPr lang="en-US" altLang="zh-CN" sz="2400" b="1">
                <a:solidFill>
                  <a:schemeClr val="tx2"/>
                </a:solidFill>
                <a:latin typeface="宋体" panose="02010600030101010101" pitchFamily="2" charset="-122"/>
              </a:rPr>
              <a:t>2</a:t>
            </a:r>
            <a:r>
              <a:rPr altLang="en-US" sz="2400" b="1">
                <a:solidFill>
                  <a:schemeClr val="tx2"/>
                </a:solidFill>
                <a:latin typeface="宋体" panose="02010600030101010101" pitchFamily="2" charset="-122"/>
              </a:rPr>
              <a:t>、</a:t>
            </a:r>
            <a:r>
              <a:rPr lang="zh-CN" altLang="en-US" sz="2400" b="1" dirty="0">
                <a:solidFill>
                  <a:schemeClr val="tx2"/>
                </a:solidFill>
                <a:latin typeface="宋体" panose="02010600030101010101" pitchFamily="2" charset="-122"/>
              </a:rPr>
              <a:t>保压和补充泄漏</a:t>
            </a:r>
            <a:endParaRPr lang="zh-CN" altLang="en-US" sz="2400" b="1" dirty="0">
              <a:solidFill>
                <a:schemeClr val="tx2"/>
              </a:solidFill>
              <a:latin typeface="宋体" panose="02010600030101010101" pitchFamily="2" charset="-122"/>
            </a:endParaRPr>
          </a:p>
        </p:txBody>
      </p:sp>
      <p:sp>
        <p:nvSpPr>
          <p:cNvPr id="4" name="文本框 3"/>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 name="文本框 104"/>
          <p:cNvSpPr txBox="1"/>
          <p:nvPr/>
        </p:nvSpPr>
        <p:spPr>
          <a:xfrm>
            <a:off x="1715135" y="1570355"/>
            <a:ext cx="5080000" cy="521970"/>
          </a:xfrm>
          <a:prstGeom prst="rect">
            <a:avLst/>
          </a:prstGeom>
          <a:noFill/>
          <a:ln w="9525">
            <a:noFill/>
          </a:ln>
        </p:spPr>
        <p:txBody>
          <a:bodyPr>
            <a:spAutoFit/>
          </a:bodyPr>
          <a:p>
            <a:pPr indent="0"/>
            <a:r>
              <a:rPr lang="zh-CN" sz="2800" b="1">
                <a:solidFill>
                  <a:srgbClr val="FF0000"/>
                </a:solidFill>
                <a:ea typeface="宋体" panose="02010600030101010101" pitchFamily="2" charset="-122"/>
              </a:rPr>
              <a:t>二、蓄能器的分类</a:t>
            </a:r>
            <a:endParaRPr lang="zh-CN" altLang="en-US" sz="2800" b="1">
              <a:solidFill>
                <a:srgbClr val="FF0000"/>
              </a:solidFill>
              <a:ea typeface="宋体" panose="02010600030101010101" pitchFamily="2" charset="-122"/>
            </a:endParaRPr>
          </a:p>
        </p:txBody>
      </p:sp>
      <p:sp>
        <p:nvSpPr>
          <p:cNvPr id="2" name="文本框 1"/>
          <p:cNvSpPr txBox="1"/>
          <p:nvPr/>
        </p:nvSpPr>
        <p:spPr>
          <a:xfrm>
            <a:off x="1714500" y="2397125"/>
            <a:ext cx="5397500" cy="2676525"/>
          </a:xfrm>
          <a:prstGeom prst="rect">
            <a:avLst/>
          </a:prstGeom>
          <a:noFill/>
          <a:ln w="9525">
            <a:noFill/>
          </a:ln>
        </p:spPr>
        <p:txBody>
          <a:bodyPr wrap="square">
            <a:spAutoFit/>
          </a:bodyPr>
          <a:p>
            <a:pPr indent="127000"/>
            <a:r>
              <a:rPr lang="en-US" sz="2400" b="0">
                <a:latin typeface="Times New Roman" panose="02020603050405020304" pitchFamily="18" charset="0"/>
                <a:ea typeface="宋体" panose="02010600030101010101" pitchFamily="2" charset="-122"/>
              </a:rPr>
              <a:t>1</a:t>
            </a:r>
            <a:r>
              <a:rPr altLang="en-US" sz="2400" b="0">
                <a:latin typeface="Times New Roman" panose="02020603050405020304" pitchFamily="18" charset="0"/>
                <a:ea typeface="宋体" panose="02010600030101010101" pitchFamily="2" charset="-122"/>
              </a:rPr>
              <a:t>、</a:t>
            </a:r>
            <a:r>
              <a:rPr lang="zh-CN" sz="2400" b="0">
                <a:solidFill>
                  <a:srgbClr val="000000"/>
                </a:solidFill>
                <a:latin typeface="仿宋" panose="02010609060101010101" pitchFamily="49" charset="-122"/>
                <a:ea typeface="仿宋" panose="02010609060101010101" pitchFamily="49" charset="-122"/>
              </a:rPr>
              <a:t>活塞式蓄能器。活塞式蓄能器是利用气体的压缩和膨胀来储存和释放压力能。这种蓄能器结构简单，易安装，维修方便。但活塞的密封问题不能完全解决，压力气体容易漏入液压系统中，而且由于活塞的惯性及受摩擦力的作用，使活塞动作不够灵敏。</a:t>
            </a:r>
            <a:endParaRPr lang="zh-CN" sz="2400" b="0">
              <a:solidFill>
                <a:srgbClr val="000000"/>
              </a:solidFill>
              <a:latin typeface="仿宋" panose="02010609060101010101" pitchFamily="49" charset="-122"/>
              <a:ea typeface="仿宋" panose="02010609060101010101" pitchFamily="49" charset="-122"/>
            </a:endParaRPr>
          </a:p>
        </p:txBody>
      </p:sp>
      <p:pic>
        <p:nvPicPr>
          <p:cNvPr id="3" name="图片 -2147482468"/>
          <p:cNvPicPr>
            <a:picLocks noChangeAspect="1"/>
          </p:cNvPicPr>
          <p:nvPr>
            <p:custDataLst>
              <p:tags r:id="rId1"/>
            </p:custDataLst>
          </p:nvPr>
        </p:nvPicPr>
        <p:blipFill>
          <a:blip r:embed="rId2"/>
          <a:stretch>
            <a:fillRect/>
          </a:stretch>
        </p:blipFill>
        <p:spPr>
          <a:xfrm>
            <a:off x="7444105" y="1570355"/>
            <a:ext cx="2489200" cy="5367655"/>
          </a:xfrm>
          <a:prstGeom prst="rect">
            <a:avLst/>
          </a:prstGeom>
          <a:noFill/>
          <a:ln w="9525">
            <a:noFill/>
          </a:ln>
        </p:spPr>
      </p:pic>
      <p:sp>
        <p:nvSpPr>
          <p:cNvPr id="4" name="文本框 3"/>
          <p:cNvSpPr txBox="1"/>
          <p:nvPr userDrawn="1">
            <p:custDataLst>
              <p:tags r:id="rId3"/>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 name="文本框 104"/>
          <p:cNvSpPr txBox="1"/>
          <p:nvPr/>
        </p:nvSpPr>
        <p:spPr>
          <a:xfrm>
            <a:off x="1715135" y="1570355"/>
            <a:ext cx="5080000" cy="521970"/>
          </a:xfrm>
          <a:prstGeom prst="rect">
            <a:avLst/>
          </a:prstGeom>
          <a:noFill/>
          <a:ln w="9525">
            <a:noFill/>
          </a:ln>
        </p:spPr>
        <p:txBody>
          <a:bodyPr>
            <a:spAutoFit/>
          </a:bodyPr>
          <a:p>
            <a:pPr indent="0"/>
            <a:r>
              <a:rPr lang="zh-CN" sz="2800" b="1">
                <a:solidFill>
                  <a:srgbClr val="FF0000"/>
                </a:solidFill>
                <a:ea typeface="宋体" panose="02010600030101010101" pitchFamily="2" charset="-122"/>
              </a:rPr>
              <a:t>二、蓄能器的分类</a:t>
            </a:r>
            <a:endParaRPr lang="zh-CN" altLang="en-US" sz="2800" b="1">
              <a:solidFill>
                <a:srgbClr val="FF0000"/>
              </a:solidFill>
              <a:ea typeface="宋体" panose="02010600030101010101" pitchFamily="2" charset="-122"/>
            </a:endParaRPr>
          </a:p>
        </p:txBody>
      </p:sp>
      <p:sp>
        <p:nvSpPr>
          <p:cNvPr id="2" name="文本框 1"/>
          <p:cNvSpPr txBox="1"/>
          <p:nvPr/>
        </p:nvSpPr>
        <p:spPr>
          <a:xfrm>
            <a:off x="2107565" y="2820035"/>
            <a:ext cx="5004435" cy="1568450"/>
          </a:xfrm>
          <a:prstGeom prst="rect">
            <a:avLst/>
          </a:prstGeom>
          <a:noFill/>
          <a:ln w="9525">
            <a:noFill/>
          </a:ln>
        </p:spPr>
        <p:txBody>
          <a:bodyPr wrap="square">
            <a:spAutoFit/>
          </a:bodyPr>
          <a:p>
            <a:pPr indent="127000"/>
            <a:r>
              <a:rPr lang="en-US" sz="2400" b="0">
                <a:latin typeface="Times New Roman" panose="02020603050405020304" pitchFamily="18" charset="0"/>
                <a:ea typeface="宋体" panose="02010600030101010101" pitchFamily="2" charset="-122"/>
              </a:rPr>
              <a:t>2</a:t>
            </a:r>
            <a:r>
              <a:rPr altLang="en-US" sz="2400" b="0">
                <a:latin typeface="Times New Roman" panose="02020603050405020304" pitchFamily="18" charset="0"/>
                <a:ea typeface="宋体" panose="02010600030101010101" pitchFamily="2" charset="-122"/>
              </a:rPr>
              <a:t>、</a:t>
            </a:r>
            <a:r>
              <a:rPr lang="zh-CN" sz="2400" b="0">
                <a:solidFill>
                  <a:srgbClr val="000000"/>
                </a:solidFill>
                <a:latin typeface="仿宋" panose="02010609060101010101" pitchFamily="49" charset="-122"/>
                <a:ea typeface="仿宋" panose="02010609060101010101" pitchFamily="49" charset="-122"/>
              </a:rPr>
              <a:t>气囊式蓄能器</a:t>
            </a:r>
            <a:r>
              <a:rPr lang="zh-CN" sz="2400" b="0">
                <a:solidFill>
                  <a:srgbClr val="000000"/>
                </a:solidFill>
                <a:latin typeface="仿宋" panose="02010609060101010101" pitchFamily="49" charset="-122"/>
                <a:ea typeface="仿宋" panose="02010609060101010101" pitchFamily="49" charset="-122"/>
              </a:rPr>
              <a:t>。这种蓄能器的优点是惯性小，反映灵敏，容易维护，结构小，重量轻，充气方便，故应用广泛。</a:t>
            </a:r>
            <a:endParaRPr lang="zh-CN" sz="2400" b="0">
              <a:solidFill>
                <a:srgbClr val="000000"/>
              </a:solidFill>
              <a:latin typeface="仿宋" panose="02010609060101010101" pitchFamily="49" charset="-122"/>
              <a:ea typeface="仿宋" panose="02010609060101010101" pitchFamily="49" charset="-122"/>
            </a:endParaRPr>
          </a:p>
        </p:txBody>
      </p:sp>
      <p:pic>
        <p:nvPicPr>
          <p:cNvPr id="3" name="图片 -2147482467"/>
          <p:cNvPicPr>
            <a:picLocks noChangeAspect="1"/>
          </p:cNvPicPr>
          <p:nvPr>
            <p:custDataLst>
              <p:tags r:id="rId1"/>
            </p:custDataLst>
          </p:nvPr>
        </p:nvPicPr>
        <p:blipFill>
          <a:blip r:embed="rId2"/>
          <a:stretch>
            <a:fillRect/>
          </a:stretch>
        </p:blipFill>
        <p:spPr>
          <a:xfrm>
            <a:off x="7555865" y="1570355"/>
            <a:ext cx="2498090" cy="4488815"/>
          </a:xfrm>
          <a:prstGeom prst="rect">
            <a:avLst/>
          </a:prstGeom>
          <a:noFill/>
          <a:ln w="9525">
            <a:noFill/>
          </a:ln>
        </p:spPr>
      </p:pic>
      <p:sp>
        <p:nvSpPr>
          <p:cNvPr id="4" name="文本框 3"/>
          <p:cNvSpPr txBox="1"/>
          <p:nvPr userDrawn="1">
            <p:custDataLst>
              <p:tags r:id="rId3"/>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9177" name="矩形 519176"/>
          <p:cNvSpPr/>
          <p:nvPr/>
        </p:nvSpPr>
        <p:spPr>
          <a:xfrm>
            <a:off x="2135188" y="2205038"/>
            <a:ext cx="8153400" cy="2970530"/>
          </a:xfrm>
          <a:prstGeom prst="rect">
            <a:avLst/>
          </a:prstGeom>
          <a:noFill/>
          <a:ln w="9525">
            <a:noFill/>
          </a:ln>
        </p:spPr>
        <p:txBody>
          <a:bodyPr>
            <a:spAutoFit/>
          </a:bodyPr>
          <a:p>
            <a:pPr marL="457200" indent="-457200">
              <a:lnSpc>
                <a:spcPct val="90000"/>
              </a:lnSpc>
              <a:spcBef>
                <a:spcPct val="50000"/>
              </a:spcBef>
              <a:buClr>
                <a:schemeClr val="tx1"/>
              </a:buClr>
              <a:buFont typeface="Wingdings" panose="05000000000000000000" pitchFamily="2" charset="2"/>
              <a:buChar char="Ø"/>
            </a:pPr>
            <a:r>
              <a:rPr lang="zh-CN" altLang="en-US" sz="2400" dirty="0">
                <a:solidFill>
                  <a:schemeClr val="tx1"/>
                </a:solidFill>
                <a:latin typeface="仿宋" panose="02010609060101010101" pitchFamily="49" charset="-122"/>
                <a:ea typeface="仿宋" panose="02010609060101010101" pitchFamily="49" charset="-122"/>
              </a:rPr>
              <a:t>气囊式蓄能器应垂直安装，油口向下，以保证气囊的正常收缩。</a:t>
            </a:r>
            <a:endParaRPr lang="zh-CN" altLang="en-US" sz="2400" dirty="0">
              <a:solidFill>
                <a:schemeClr val="tx1"/>
              </a:solidFill>
              <a:latin typeface="仿宋" panose="02010609060101010101" pitchFamily="49" charset="-122"/>
              <a:ea typeface="仿宋" panose="02010609060101010101" pitchFamily="49" charset="-122"/>
            </a:endParaRPr>
          </a:p>
          <a:p>
            <a:pPr marL="457200" indent="-457200">
              <a:lnSpc>
                <a:spcPct val="90000"/>
              </a:lnSpc>
              <a:spcBef>
                <a:spcPct val="50000"/>
              </a:spcBef>
              <a:buClr>
                <a:schemeClr val="tx1"/>
              </a:buClr>
              <a:buFont typeface="Wingdings" panose="05000000000000000000" pitchFamily="2" charset="2"/>
              <a:buChar char="Ø"/>
            </a:pPr>
            <a:r>
              <a:rPr lang="zh-CN" altLang="en-US" sz="2400" dirty="0">
                <a:solidFill>
                  <a:schemeClr val="tx1"/>
                </a:solidFill>
                <a:latin typeface="仿宋" panose="02010609060101010101" pitchFamily="49" charset="-122"/>
                <a:ea typeface="仿宋" panose="02010609060101010101" pitchFamily="49" charset="-122"/>
              </a:rPr>
              <a:t>蓄能器与管路之间应安装截止阀，以便充气检修；蓄能器与泵之间应安装单向阀，</a:t>
            </a:r>
            <a:endParaRPr lang="zh-CN" altLang="en-US" sz="2400" dirty="0">
              <a:solidFill>
                <a:schemeClr val="tx1"/>
              </a:solidFill>
              <a:latin typeface="仿宋" panose="02010609060101010101" pitchFamily="49" charset="-122"/>
              <a:ea typeface="仿宋" panose="02010609060101010101" pitchFamily="49" charset="-122"/>
            </a:endParaRPr>
          </a:p>
          <a:p>
            <a:pPr marL="457200" indent="-457200">
              <a:lnSpc>
                <a:spcPct val="90000"/>
              </a:lnSpc>
              <a:spcBef>
                <a:spcPct val="50000"/>
              </a:spcBef>
              <a:buClr>
                <a:schemeClr val="tx1"/>
              </a:buClr>
              <a:buFont typeface="Wingdings" panose="05000000000000000000" pitchFamily="2" charset="2"/>
              <a:buChar char="Ø"/>
            </a:pPr>
            <a:r>
              <a:rPr lang="zh-CN" altLang="en-US" sz="2400" dirty="0">
                <a:solidFill>
                  <a:schemeClr val="tx1"/>
                </a:solidFill>
                <a:latin typeface="仿宋" panose="02010609060101010101" pitchFamily="49" charset="-122"/>
                <a:ea typeface="仿宋" panose="02010609060101010101" pitchFamily="49" charset="-122"/>
              </a:rPr>
              <a:t>防止泵停车或卸载时，蓄能器的压力油倒流向安装在管路上的蓄能器必须用支架固定。</a:t>
            </a:r>
            <a:endParaRPr lang="zh-CN" altLang="en-US" sz="2400" dirty="0">
              <a:solidFill>
                <a:schemeClr val="tx1"/>
              </a:solidFill>
              <a:latin typeface="仿宋" panose="02010609060101010101" pitchFamily="49" charset="-122"/>
              <a:ea typeface="仿宋" panose="02010609060101010101" pitchFamily="49" charset="-122"/>
            </a:endParaRPr>
          </a:p>
          <a:p>
            <a:pPr marL="457200" indent="-457200">
              <a:lnSpc>
                <a:spcPct val="90000"/>
              </a:lnSpc>
              <a:spcBef>
                <a:spcPct val="50000"/>
              </a:spcBef>
              <a:buClr>
                <a:schemeClr val="tx1"/>
              </a:buClr>
              <a:buFont typeface="Wingdings" panose="05000000000000000000" pitchFamily="2" charset="2"/>
              <a:buChar char="Ø"/>
            </a:pPr>
            <a:r>
              <a:rPr lang="zh-CN" altLang="en-US" sz="2400" dirty="0">
                <a:solidFill>
                  <a:schemeClr val="tx1"/>
                </a:solidFill>
                <a:latin typeface="仿宋" panose="02010609060101010101" pitchFamily="49" charset="-122"/>
                <a:ea typeface="仿宋" panose="02010609060101010101" pitchFamily="49" charset="-122"/>
              </a:rPr>
              <a:t>吸收冲击和脉动的蓄能器应尽可能安装在振源附近。</a:t>
            </a:r>
            <a:endParaRPr lang="zh-CN" altLang="en-US" sz="2400" dirty="0">
              <a:solidFill>
                <a:schemeClr val="tx1"/>
              </a:solidFill>
              <a:latin typeface="仿宋" panose="02010609060101010101" pitchFamily="49" charset="-122"/>
              <a:ea typeface="仿宋" panose="02010609060101010101" pitchFamily="49" charset="-122"/>
            </a:endParaRPr>
          </a:p>
        </p:txBody>
      </p:sp>
      <p:sp>
        <p:nvSpPr>
          <p:cNvPr id="519178" name="矩形 519177"/>
          <p:cNvSpPr/>
          <p:nvPr/>
        </p:nvSpPr>
        <p:spPr>
          <a:xfrm>
            <a:off x="1524000" y="1352550"/>
            <a:ext cx="3078480" cy="423545"/>
          </a:xfrm>
          <a:prstGeom prst="rect">
            <a:avLst/>
          </a:prstGeom>
          <a:noFill/>
          <a:ln w="9525">
            <a:noFill/>
          </a:ln>
        </p:spPr>
        <p:txBody>
          <a:bodyPr wrap="none" anchor="t" anchorCtr="0">
            <a:spAutoFit/>
          </a:bodyPr>
          <a:p>
            <a:pPr marL="457200">
              <a:lnSpc>
                <a:spcPct val="90000"/>
              </a:lnSpc>
              <a:spcBef>
                <a:spcPct val="50000"/>
              </a:spcBef>
              <a:buClr>
                <a:schemeClr val="accent2"/>
              </a:buClr>
              <a:buSzPct val="150000"/>
              <a:buFont typeface="Wingdings" panose="05000000000000000000" pitchFamily="2" charset="2"/>
            </a:pPr>
            <a:r>
              <a:rPr lang="zh-CN" altLang="en-US" sz="2400" b="1" dirty="0">
                <a:solidFill>
                  <a:srgbClr val="FF0000"/>
                </a:solidFill>
                <a:latin typeface="宋体" panose="02010600030101010101" pitchFamily="2" charset="-122"/>
              </a:rPr>
              <a:t>三、蓄能器的安装</a:t>
            </a:r>
            <a:endParaRPr lang="zh-CN" altLang="en-US" sz="2400" b="1" dirty="0">
              <a:solidFill>
                <a:srgbClr val="FF0000"/>
              </a:solidFill>
              <a:latin typeface="宋体" panose="02010600030101010101" pitchFamily="2" charset="-122"/>
            </a:endParaRPr>
          </a:p>
        </p:txBody>
      </p:sp>
      <p:sp>
        <p:nvSpPr>
          <p:cNvPr id="4" name="文本框 3"/>
          <p:cNvSpPr txBox="1"/>
          <p:nvPr userDrawn="1">
            <p:custDataLst>
              <p:tags r:id="rId1"/>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custDataLst>
              <p:tags r:id="rId1"/>
            </p:custDataLst>
          </p:nvPr>
        </p:nvPicPr>
        <p:blipFill>
          <a:blip r:embed="rId2"/>
          <a:stretch>
            <a:fillRect/>
          </a:stretch>
        </p:blipFill>
        <p:spPr>
          <a:xfrm>
            <a:off x="3543299" y="2381249"/>
            <a:ext cx="2257425" cy="2257425"/>
          </a:xfrm>
          <a:prstGeom prst="rect">
            <a:avLst/>
          </a:prstGeom>
        </p:spPr>
      </p:pic>
      <p:pic>
        <p:nvPicPr>
          <p:cNvPr id="19458" name="图片 182"/>
          <p:cNvPicPr>
            <a:picLocks noChangeAspect="1" noChangeArrowheads="1"/>
          </p:cNvPicPr>
          <p:nvPr>
            <p:custDataLst>
              <p:tags r:id="rId3"/>
            </p:custDataLst>
          </p:nvPr>
        </p:nvPicPr>
        <p:blipFill>
          <a:blip r:embed="rId4">
            <a:extLst>
              <a:ext uri="{28A0092B-C50C-407E-A947-70E740481C1C}">
                <a14:useLocalDpi xmlns:a14="http://schemas.microsoft.com/office/drawing/2010/main" val="0"/>
              </a:ext>
            </a:extLst>
          </a:blip>
          <a:srcRect/>
          <a:stretch>
            <a:fillRect/>
          </a:stretch>
        </p:blipFill>
        <p:spPr bwMode="auto">
          <a:xfrm>
            <a:off x="7340600" y="2381249"/>
            <a:ext cx="2325672" cy="2257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custDataLst>
              <p:tags r:id="rId5"/>
            </p:custDataLst>
          </p:nvPr>
        </p:nvSpPr>
        <p:spPr>
          <a:xfrm>
            <a:off x="3668395" y="4972050"/>
            <a:ext cx="1541780" cy="368300"/>
          </a:xfrm>
          <a:prstGeom prst="rect">
            <a:avLst/>
          </a:prstGeom>
          <a:noFill/>
        </p:spPr>
        <p:txBody>
          <a:bodyPr wrap="square" rtlCol="0">
            <a:spAutoFit/>
          </a:bodyPr>
          <a:p>
            <a:r>
              <a:rPr lang="en-US" altLang="zh-CN" dirty="0"/>
              <a:t>5.3</a:t>
            </a:r>
            <a:r>
              <a:rPr lang="zh-CN" altLang="en-US" dirty="0"/>
              <a:t>任务实施</a:t>
            </a:r>
            <a:endParaRPr lang="zh-CN" altLang="en-US" dirty="0"/>
          </a:p>
        </p:txBody>
      </p:sp>
      <p:sp>
        <p:nvSpPr>
          <p:cNvPr id="5" name="文本框 4"/>
          <p:cNvSpPr txBox="1"/>
          <p:nvPr>
            <p:custDataLst>
              <p:tags r:id="rId6"/>
            </p:custDataLst>
          </p:nvPr>
        </p:nvSpPr>
        <p:spPr>
          <a:xfrm>
            <a:off x="7528560" y="4972050"/>
            <a:ext cx="1672590" cy="368300"/>
          </a:xfrm>
          <a:prstGeom prst="rect">
            <a:avLst/>
          </a:prstGeom>
          <a:noFill/>
        </p:spPr>
        <p:txBody>
          <a:bodyPr wrap="square" rtlCol="0">
            <a:spAutoFit/>
          </a:bodyPr>
          <a:p>
            <a:r>
              <a:rPr lang="zh-CN" altLang="en-US" dirty="0"/>
              <a:t>任务评价总结</a:t>
            </a:r>
            <a:endParaRPr lang="zh-CN" altLang="en-US" dirty="0"/>
          </a:p>
        </p:txBody>
      </p:sp>
      <p:sp>
        <p:nvSpPr>
          <p:cNvPr id="2" name="文本框 1"/>
          <p:cNvSpPr txBox="1"/>
          <p:nvPr userDrawn="1">
            <p:custDataLst>
              <p:tags r:id="rId7"/>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Rectangle 2"/>
          <p:cNvSpPr>
            <a:spLocks noGrp="1" noRot="1"/>
          </p:cNvSpPr>
          <p:nvPr>
            <p:ph type="title" idx="4294967295"/>
          </p:nvPr>
        </p:nvSpPr>
        <p:spPr>
          <a:xfrm>
            <a:off x="1463675" y="1243965"/>
            <a:ext cx="6996430" cy="640080"/>
          </a:xfrm>
        </p:spPr>
        <p:txBody>
          <a:bodyPr vert="horz" wrap="square" lIns="91440" tIns="45720" rIns="91440" bIns="45720" anchor="ctr" anchorCtr="0"/>
          <a:p>
            <a:pPr eaLnBrk="1" hangingPunct="1"/>
            <a:r>
              <a:rPr lang="zh-CN" altLang="en-US" sz="3600" b="1" dirty="0">
                <a:solidFill>
                  <a:srgbClr val="FF0000"/>
                </a:solidFill>
                <a:latin typeface="楷体_GB2312" pitchFamily="1" charset="-122"/>
                <a:ea typeface="楷体_GB2312" pitchFamily="1" charset="-122"/>
              </a:rPr>
              <a:t>一、油雾器</a:t>
            </a:r>
            <a:endParaRPr lang="zh-CN" altLang="en-US" sz="3600" b="1" dirty="0">
              <a:solidFill>
                <a:srgbClr val="FF0000"/>
              </a:solidFill>
              <a:latin typeface="楷体_GB2312" pitchFamily="1" charset="-122"/>
              <a:ea typeface="楷体_GB2312" pitchFamily="1" charset="-122"/>
            </a:endParaRPr>
          </a:p>
        </p:txBody>
      </p:sp>
      <p:pic>
        <p:nvPicPr>
          <p:cNvPr id="39938" name="Picture 3"/>
          <p:cNvPicPr>
            <a:picLocks noChangeAspect="1"/>
          </p:cNvPicPr>
          <p:nvPr/>
        </p:nvPicPr>
        <p:blipFill>
          <a:blip r:embed="rId1"/>
          <a:stretch>
            <a:fillRect/>
          </a:stretch>
        </p:blipFill>
        <p:spPr>
          <a:xfrm>
            <a:off x="3276600" y="2057400"/>
            <a:ext cx="3933825" cy="2466975"/>
          </a:xfrm>
          <a:prstGeom prst="rect">
            <a:avLst/>
          </a:prstGeom>
          <a:noFill/>
          <a:ln w="9525">
            <a:noFill/>
          </a:ln>
        </p:spPr>
      </p:pic>
      <p:pic>
        <p:nvPicPr>
          <p:cNvPr id="39939" name="Picture 4"/>
          <p:cNvPicPr>
            <a:picLocks noChangeAspect="1"/>
          </p:cNvPicPr>
          <p:nvPr/>
        </p:nvPicPr>
        <p:blipFill>
          <a:blip r:embed="rId2"/>
          <a:stretch>
            <a:fillRect/>
          </a:stretch>
        </p:blipFill>
        <p:spPr>
          <a:xfrm>
            <a:off x="7467600" y="2514600"/>
            <a:ext cx="2028825" cy="1352550"/>
          </a:xfrm>
          <a:prstGeom prst="rect">
            <a:avLst/>
          </a:prstGeom>
          <a:noFill/>
          <a:ln w="9525">
            <a:noFill/>
          </a:ln>
        </p:spPr>
      </p:pic>
      <p:sp>
        <p:nvSpPr>
          <p:cNvPr id="2" name="文本框 1"/>
          <p:cNvSpPr txBox="1"/>
          <p:nvPr/>
        </p:nvSpPr>
        <p:spPr>
          <a:xfrm>
            <a:off x="2233295" y="4565015"/>
            <a:ext cx="8388350" cy="1753235"/>
          </a:xfrm>
          <a:prstGeom prst="rect">
            <a:avLst/>
          </a:prstGeom>
          <a:noFill/>
        </p:spPr>
        <p:txBody>
          <a:bodyPr wrap="square" rtlCol="0" anchor="t">
            <a:spAutoFit/>
          </a:bodyPr>
          <a:p>
            <a:pPr>
              <a:lnSpc>
                <a:spcPct val="150000"/>
              </a:lnSpc>
            </a:pPr>
            <a:r>
              <a:rPr lang="zh-CN" altLang="en-US" b="1"/>
              <a:t>作用：</a:t>
            </a:r>
            <a:r>
              <a:rPr lang="zh-CN" altLang="en-US"/>
              <a:t>以压缩空气为动力，将润滑油喷射成雾状并混合于压缩空气中，使该压缩空气具有润滑气动元件的能力。</a:t>
            </a:r>
            <a:endParaRPr lang="zh-CN" altLang="en-US"/>
          </a:p>
          <a:p>
            <a:pPr>
              <a:lnSpc>
                <a:spcPct val="150000"/>
              </a:lnSpc>
            </a:pPr>
            <a:r>
              <a:rPr lang="zh-CN" altLang="en-US" b="1"/>
              <a:t>安装位置：</a:t>
            </a:r>
            <a:r>
              <a:rPr lang="zh-CN" altLang="en-US"/>
              <a:t>尽可能安装在需要供油的气动元件附近，基本应和执行元件一对一安装</a:t>
            </a:r>
            <a:endParaRPr lang="zh-CN" altLang="en-US"/>
          </a:p>
        </p:txBody>
      </p:sp>
      <p:sp>
        <p:nvSpPr>
          <p:cNvPr id="3" name="文本框 2"/>
          <p:cNvSpPr txBox="1"/>
          <p:nvPr userDrawn="1">
            <p:custDataLst>
              <p:tags r:id="rId3"/>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Text Box 3"/>
          <p:cNvSpPr txBox="1"/>
          <p:nvPr/>
        </p:nvSpPr>
        <p:spPr>
          <a:xfrm>
            <a:off x="2286000" y="1538288"/>
            <a:ext cx="7924800" cy="521970"/>
          </a:xfrm>
          <a:prstGeom prst="rect">
            <a:avLst/>
          </a:prstGeom>
          <a:noFill/>
          <a:ln w="9525">
            <a:noFill/>
          </a:ln>
        </p:spPr>
        <p:txBody>
          <a:bodyPr anchor="t" anchorCtr="0">
            <a:spAutoFit/>
          </a:bodyPr>
          <a:p>
            <a:r>
              <a:rPr lang="zh-CN" altLang="en-US" sz="2800" b="1" dirty="0">
                <a:solidFill>
                  <a:schemeClr val="tx1"/>
                </a:solidFill>
                <a:latin typeface="Arial" panose="020B0604020202020204" pitchFamily="34" charset="0"/>
                <a:ea typeface="楷体_GB2312" pitchFamily="1" charset="-122"/>
              </a:rPr>
              <a:t>油雾器原理</a:t>
            </a:r>
            <a:endParaRPr lang="zh-CN" altLang="en-US" sz="2800" b="1" dirty="0">
              <a:solidFill>
                <a:schemeClr val="tx1"/>
              </a:solidFill>
              <a:latin typeface="Arial" panose="020B0604020202020204" pitchFamily="34" charset="0"/>
              <a:ea typeface="楷体_GB2312" pitchFamily="1" charset="-122"/>
            </a:endParaRPr>
          </a:p>
        </p:txBody>
      </p:sp>
      <p:sp>
        <p:nvSpPr>
          <p:cNvPr id="2" name="文本框 1"/>
          <p:cNvSpPr txBox="1"/>
          <p:nvPr userDrawn="1">
            <p:custDataLst>
              <p:tags r:id="rId1"/>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ontrols>
      <mc:AlternateContent xmlns:mc="http://schemas.openxmlformats.org/markup-compatibility/2006">
        <mc:Choice xmlns:v="urn:schemas-microsoft-com:vml" Requires="v">
          <p:control spid="4099" name="" r:id="rId2" imgW="6400800" imgH="4343400"/>
        </mc:Choice>
        <mc:Fallback>
          <p:control name="" r:id="rId2" imgW="6400800" imgH="4343400">
            <p:pic>
              <p:nvPicPr>
                <p:cNvPr id="0" name="Host Control  4098"/>
                <p:cNvPicPr/>
                <p:nvPr/>
              </p:nvPicPr>
              <p:blipFill>
                <a:blip r:embed="rId3"/>
                <a:stretch>
                  <a:fillRect/>
                </a:stretch>
              </p:blipFill>
              <p:spPr>
                <a:xfrm>
                  <a:off x="2590800" y="2133600"/>
                  <a:ext cx="6400800" cy="4343400"/>
                </a:xfrm>
                <a:prstGeom prst="rect">
                  <a:avLst/>
                </a:prstGeom>
                <a:noFill/>
                <a:ln w="9525">
                  <a:noFill/>
                </a:ln>
              </p:spPr>
            </p:pic>
          </p:control>
        </mc:Fallback>
      </mc:AlternateContent>
    </p:controls>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Rectangle 2"/>
          <p:cNvSpPr>
            <a:spLocks noGrp="1" noRot="1"/>
          </p:cNvSpPr>
          <p:nvPr>
            <p:ph type="title" idx="4294967295"/>
          </p:nvPr>
        </p:nvSpPr>
        <p:spPr>
          <a:xfrm>
            <a:off x="1698625" y="1697990"/>
            <a:ext cx="2952750" cy="534670"/>
          </a:xfrm>
        </p:spPr>
        <p:txBody>
          <a:bodyPr vert="horz" wrap="square" lIns="91440" tIns="45720" rIns="91440" bIns="45720" anchor="ctr" anchorCtr="0">
            <a:normAutofit fontScale="90000"/>
          </a:bodyPr>
          <a:p>
            <a:pPr eaLnBrk="1" hangingPunct="1"/>
            <a:r>
              <a:rPr lang="en-US" altLang="zh-CN" sz="3600" b="1" dirty="0">
                <a:solidFill>
                  <a:srgbClr val="FF0000"/>
                </a:solidFill>
                <a:latin typeface="楷体_GB2312" pitchFamily="1" charset="-122"/>
                <a:ea typeface="楷体_GB2312" pitchFamily="1" charset="-122"/>
              </a:rPr>
              <a:t> </a:t>
            </a:r>
            <a:r>
              <a:rPr lang="zh-CN" altLang="en-US" sz="3600" b="1" dirty="0">
                <a:solidFill>
                  <a:srgbClr val="FF0000"/>
                </a:solidFill>
                <a:latin typeface="楷体_GB2312" pitchFamily="1" charset="-122"/>
                <a:ea typeface="楷体_GB2312" pitchFamily="1" charset="-122"/>
              </a:rPr>
              <a:t>气动三联件</a:t>
            </a:r>
            <a:endParaRPr lang="zh-CN" altLang="en-US" sz="3600" b="1" dirty="0">
              <a:solidFill>
                <a:srgbClr val="FF0000"/>
              </a:solidFill>
              <a:latin typeface="楷体_GB2312" pitchFamily="1" charset="-122"/>
              <a:ea typeface="楷体_GB2312" pitchFamily="1" charset="-122"/>
            </a:endParaRPr>
          </a:p>
        </p:txBody>
      </p:sp>
      <p:pic>
        <p:nvPicPr>
          <p:cNvPr id="41986" name="Picture 3"/>
          <p:cNvPicPr>
            <a:picLocks noChangeAspect="1"/>
          </p:cNvPicPr>
          <p:nvPr/>
        </p:nvPicPr>
        <p:blipFill>
          <a:blip r:embed="rId1"/>
          <a:stretch>
            <a:fillRect/>
          </a:stretch>
        </p:blipFill>
        <p:spPr>
          <a:xfrm>
            <a:off x="5029200" y="1524000"/>
            <a:ext cx="5638800" cy="3567113"/>
          </a:xfrm>
          <a:prstGeom prst="rect">
            <a:avLst/>
          </a:prstGeom>
          <a:noFill/>
          <a:ln w="9525">
            <a:noFill/>
          </a:ln>
        </p:spPr>
      </p:pic>
      <p:pic>
        <p:nvPicPr>
          <p:cNvPr id="41987" name="Picture 4"/>
          <p:cNvPicPr>
            <a:picLocks noChangeAspect="1"/>
          </p:cNvPicPr>
          <p:nvPr/>
        </p:nvPicPr>
        <p:blipFill>
          <a:blip r:embed="rId2"/>
          <a:stretch>
            <a:fillRect/>
          </a:stretch>
        </p:blipFill>
        <p:spPr>
          <a:xfrm>
            <a:off x="1609725" y="3086735"/>
            <a:ext cx="3041650" cy="3429000"/>
          </a:xfrm>
          <a:prstGeom prst="rect">
            <a:avLst/>
          </a:prstGeom>
          <a:noFill/>
          <a:ln w="9525">
            <a:noFill/>
          </a:ln>
        </p:spPr>
      </p:pic>
      <p:sp>
        <p:nvSpPr>
          <p:cNvPr id="41988" name="Line 74"/>
          <p:cNvSpPr/>
          <p:nvPr/>
        </p:nvSpPr>
        <p:spPr>
          <a:xfrm>
            <a:off x="6354763" y="4918075"/>
            <a:ext cx="0" cy="334963"/>
          </a:xfrm>
          <a:prstGeom prst="line">
            <a:avLst/>
          </a:prstGeom>
          <a:ln w="25400" cap="flat" cmpd="sng">
            <a:solidFill>
              <a:srgbClr val="FF00FF"/>
            </a:solidFill>
            <a:prstDash val="solid"/>
            <a:round/>
            <a:headEnd type="none" w="med" len="med"/>
            <a:tailEnd type="none" w="med" len="med"/>
          </a:ln>
        </p:spPr>
      </p:sp>
      <p:sp>
        <p:nvSpPr>
          <p:cNvPr id="41989" name="Line 75"/>
          <p:cNvSpPr/>
          <p:nvPr/>
        </p:nvSpPr>
        <p:spPr>
          <a:xfrm flipH="1">
            <a:off x="5599113" y="5262563"/>
            <a:ext cx="1495425" cy="0"/>
          </a:xfrm>
          <a:prstGeom prst="line">
            <a:avLst/>
          </a:prstGeom>
          <a:ln w="25400" cap="flat" cmpd="sng">
            <a:solidFill>
              <a:srgbClr val="FF00FF"/>
            </a:solidFill>
            <a:prstDash val="sysDot"/>
            <a:round/>
            <a:headEnd type="none" w="med" len="med"/>
            <a:tailEnd type="none" w="med" len="med"/>
          </a:ln>
        </p:spPr>
      </p:sp>
      <p:sp>
        <p:nvSpPr>
          <p:cNvPr id="41990" name="Text Box 76"/>
          <p:cNvSpPr txBox="1"/>
          <p:nvPr/>
        </p:nvSpPr>
        <p:spPr>
          <a:xfrm>
            <a:off x="5486400" y="5334000"/>
            <a:ext cx="1701800" cy="1198880"/>
          </a:xfrm>
          <a:prstGeom prst="rect">
            <a:avLst/>
          </a:prstGeom>
          <a:noFill/>
          <a:ln w="9525">
            <a:noFill/>
          </a:ln>
        </p:spPr>
        <p:txBody>
          <a:bodyPr anchor="t" anchorCtr="0">
            <a:spAutoFit/>
          </a:bodyPr>
          <a:p>
            <a:r>
              <a:rPr lang="zh-CN" altLang="en-US" sz="1800" b="1" dirty="0">
                <a:solidFill>
                  <a:srgbClr val="0033CC"/>
                </a:solidFill>
                <a:latin typeface="楷体_GB2312" pitchFamily="1" charset="-122"/>
                <a:ea typeface="楷体_GB2312" pitchFamily="1" charset="-122"/>
              </a:rPr>
              <a:t>除去空气中的灰尘、杂质，并将空气中的水分分离出来</a:t>
            </a:r>
            <a:endParaRPr lang="zh-CN" altLang="en-US" sz="1800" b="1" dirty="0">
              <a:solidFill>
                <a:srgbClr val="0033CC"/>
              </a:solidFill>
              <a:latin typeface="楷体_GB2312" pitchFamily="1" charset="-122"/>
              <a:ea typeface="楷体_GB2312" pitchFamily="1" charset="-122"/>
            </a:endParaRPr>
          </a:p>
        </p:txBody>
      </p:sp>
      <p:sp>
        <p:nvSpPr>
          <p:cNvPr id="41991" name="Line 87"/>
          <p:cNvSpPr/>
          <p:nvPr/>
        </p:nvSpPr>
        <p:spPr>
          <a:xfrm>
            <a:off x="7878763" y="4933950"/>
            <a:ext cx="0" cy="334963"/>
          </a:xfrm>
          <a:prstGeom prst="line">
            <a:avLst/>
          </a:prstGeom>
          <a:ln w="25400" cap="flat" cmpd="sng">
            <a:solidFill>
              <a:srgbClr val="FF00FF"/>
            </a:solidFill>
            <a:prstDash val="solid"/>
            <a:round/>
            <a:headEnd type="none" w="med" len="med"/>
            <a:tailEnd type="none" w="med" len="med"/>
          </a:ln>
        </p:spPr>
      </p:sp>
      <p:sp>
        <p:nvSpPr>
          <p:cNvPr id="41992" name="Line 88"/>
          <p:cNvSpPr/>
          <p:nvPr/>
        </p:nvSpPr>
        <p:spPr>
          <a:xfrm flipH="1">
            <a:off x="7391400" y="5257800"/>
            <a:ext cx="923925" cy="1588"/>
          </a:xfrm>
          <a:prstGeom prst="line">
            <a:avLst/>
          </a:prstGeom>
          <a:ln w="25400" cap="flat" cmpd="sng">
            <a:solidFill>
              <a:srgbClr val="FF00FF"/>
            </a:solidFill>
            <a:prstDash val="sysDot"/>
            <a:round/>
            <a:headEnd type="none" w="med" len="med"/>
            <a:tailEnd type="none" w="med" len="med"/>
          </a:ln>
        </p:spPr>
      </p:sp>
      <p:sp>
        <p:nvSpPr>
          <p:cNvPr id="41993" name="Text Box 89"/>
          <p:cNvSpPr txBox="1"/>
          <p:nvPr/>
        </p:nvSpPr>
        <p:spPr>
          <a:xfrm>
            <a:off x="7162800" y="5378450"/>
            <a:ext cx="1295400" cy="645160"/>
          </a:xfrm>
          <a:prstGeom prst="rect">
            <a:avLst/>
          </a:prstGeom>
          <a:noFill/>
          <a:ln w="9525">
            <a:noFill/>
          </a:ln>
        </p:spPr>
        <p:txBody>
          <a:bodyPr anchor="t" anchorCtr="0">
            <a:spAutoFit/>
          </a:bodyPr>
          <a:p>
            <a:pPr>
              <a:spcBef>
                <a:spcPct val="0"/>
              </a:spcBef>
            </a:pPr>
            <a:r>
              <a:rPr lang="zh-CN" altLang="en-US" sz="1800" b="1" dirty="0">
                <a:solidFill>
                  <a:srgbClr val="0033CC"/>
                </a:solidFill>
                <a:latin typeface="楷体_GB2312" pitchFamily="1" charset="-122"/>
                <a:ea typeface="楷体_GB2312" pitchFamily="1" charset="-122"/>
              </a:rPr>
              <a:t>起减压和</a:t>
            </a:r>
            <a:endParaRPr lang="zh-CN" altLang="en-US" sz="1800" b="1" dirty="0">
              <a:solidFill>
                <a:srgbClr val="0033CC"/>
              </a:solidFill>
              <a:latin typeface="楷体_GB2312" pitchFamily="1" charset="-122"/>
              <a:ea typeface="楷体_GB2312" pitchFamily="1" charset="-122"/>
            </a:endParaRPr>
          </a:p>
          <a:p>
            <a:pPr>
              <a:spcBef>
                <a:spcPct val="0"/>
              </a:spcBef>
            </a:pPr>
            <a:r>
              <a:rPr lang="zh-CN" altLang="en-US" sz="1800" b="1" dirty="0">
                <a:solidFill>
                  <a:srgbClr val="0033CC"/>
                </a:solidFill>
                <a:latin typeface="楷体_GB2312" pitchFamily="1" charset="-122"/>
                <a:ea typeface="楷体_GB2312" pitchFamily="1" charset="-122"/>
              </a:rPr>
              <a:t>稳压作用</a:t>
            </a:r>
            <a:endParaRPr lang="zh-CN" altLang="en-US" sz="1800" b="1" dirty="0">
              <a:solidFill>
                <a:srgbClr val="0033CC"/>
              </a:solidFill>
              <a:latin typeface="楷体_GB2312" pitchFamily="1" charset="-122"/>
              <a:ea typeface="楷体_GB2312" pitchFamily="1" charset="-122"/>
            </a:endParaRPr>
          </a:p>
        </p:txBody>
      </p:sp>
      <p:pic>
        <p:nvPicPr>
          <p:cNvPr id="41994" name="Picture 93" descr="Picture1"/>
          <p:cNvPicPr>
            <a:picLocks noChangeAspect="1"/>
          </p:cNvPicPr>
          <p:nvPr/>
        </p:nvPicPr>
        <p:blipFill>
          <a:blip r:embed="rId3"/>
          <a:stretch>
            <a:fillRect/>
          </a:stretch>
        </p:blipFill>
        <p:spPr>
          <a:xfrm>
            <a:off x="8804275" y="4876800"/>
            <a:ext cx="1009650" cy="377825"/>
          </a:xfrm>
          <a:prstGeom prst="rect">
            <a:avLst/>
          </a:prstGeom>
          <a:noFill/>
          <a:ln w="9525">
            <a:noFill/>
          </a:ln>
        </p:spPr>
      </p:pic>
      <p:sp>
        <p:nvSpPr>
          <p:cNvPr id="41995" name="Line 74"/>
          <p:cNvSpPr/>
          <p:nvPr/>
        </p:nvSpPr>
        <p:spPr>
          <a:xfrm>
            <a:off x="9224963" y="4911725"/>
            <a:ext cx="0" cy="334963"/>
          </a:xfrm>
          <a:prstGeom prst="line">
            <a:avLst/>
          </a:prstGeom>
          <a:ln w="25400" cap="flat" cmpd="sng">
            <a:solidFill>
              <a:srgbClr val="FF00FF"/>
            </a:solidFill>
            <a:prstDash val="solid"/>
            <a:round/>
            <a:headEnd type="none" w="med" len="med"/>
            <a:tailEnd type="none" w="med" len="med"/>
          </a:ln>
        </p:spPr>
      </p:sp>
      <p:sp>
        <p:nvSpPr>
          <p:cNvPr id="41996" name="Line 75"/>
          <p:cNvSpPr/>
          <p:nvPr/>
        </p:nvSpPr>
        <p:spPr>
          <a:xfrm flipH="1">
            <a:off x="8469313" y="5256213"/>
            <a:ext cx="1830387" cy="1587"/>
          </a:xfrm>
          <a:prstGeom prst="line">
            <a:avLst/>
          </a:prstGeom>
          <a:ln w="25400" cap="flat" cmpd="sng">
            <a:solidFill>
              <a:srgbClr val="FF00FF"/>
            </a:solidFill>
            <a:prstDash val="sysDot"/>
            <a:round/>
            <a:headEnd type="none" w="med" len="med"/>
            <a:tailEnd type="none" w="med" len="med"/>
          </a:ln>
        </p:spPr>
      </p:sp>
      <p:sp>
        <p:nvSpPr>
          <p:cNvPr id="41997" name="Text Box 76"/>
          <p:cNvSpPr txBox="1"/>
          <p:nvPr/>
        </p:nvSpPr>
        <p:spPr>
          <a:xfrm>
            <a:off x="8382000" y="5316538"/>
            <a:ext cx="1701800" cy="1198880"/>
          </a:xfrm>
          <a:prstGeom prst="rect">
            <a:avLst/>
          </a:prstGeom>
          <a:noFill/>
          <a:ln w="9525">
            <a:noFill/>
          </a:ln>
        </p:spPr>
        <p:txBody>
          <a:bodyPr anchor="t" anchorCtr="0">
            <a:spAutoFit/>
          </a:bodyPr>
          <a:p>
            <a:r>
              <a:rPr lang="zh-CN" altLang="en-US" sz="1800" b="1" dirty="0">
                <a:solidFill>
                  <a:srgbClr val="0033CC"/>
                </a:solidFill>
                <a:latin typeface="楷体_GB2312" pitchFamily="1" charset="-122"/>
                <a:ea typeface="楷体_GB2312" pitchFamily="1" charset="-122"/>
              </a:rPr>
              <a:t>使润滑油雾化后，随压缩空气一起进入需要润滑的部件</a:t>
            </a:r>
            <a:endParaRPr lang="zh-CN" altLang="en-US" sz="1800" b="1" dirty="0">
              <a:solidFill>
                <a:srgbClr val="0033CC"/>
              </a:solidFill>
              <a:latin typeface="楷体_GB2312" pitchFamily="1" charset="-122"/>
              <a:ea typeface="楷体_GB2312" pitchFamily="1" charset="-122"/>
            </a:endParaRPr>
          </a:p>
        </p:txBody>
      </p:sp>
      <p:sp>
        <p:nvSpPr>
          <p:cNvPr id="2" name="文本框 1"/>
          <p:cNvSpPr txBox="1"/>
          <p:nvPr userDrawn="1">
            <p:custDataLst>
              <p:tags r:id="rId4"/>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a:spLocks noGrp="1" noRot="1"/>
          </p:cNvSpPr>
          <p:nvPr>
            <p:ph type="title" idx="4294967295"/>
          </p:nvPr>
        </p:nvSpPr>
        <p:spPr>
          <a:xfrm>
            <a:off x="1542415" y="1592580"/>
            <a:ext cx="2635250" cy="640080"/>
          </a:xfrm>
        </p:spPr>
        <p:txBody>
          <a:bodyPr vert="horz" wrap="square" lIns="91440" tIns="45720" rIns="91440" bIns="45720" anchor="ctr" anchorCtr="0"/>
          <a:p>
            <a:pPr eaLnBrk="1" hangingPunct="1"/>
            <a:r>
              <a:rPr lang="zh-CN" altLang="en-US" sz="3600" b="1" dirty="0">
                <a:solidFill>
                  <a:srgbClr val="FF0000"/>
                </a:solidFill>
                <a:latin typeface="楷体_GB2312" pitchFamily="1" charset="-122"/>
                <a:ea typeface="楷体_GB2312" pitchFamily="1" charset="-122"/>
              </a:rPr>
              <a:t>气动三联件</a:t>
            </a:r>
            <a:endParaRPr lang="zh-CN" altLang="en-US" sz="3600" b="1" dirty="0">
              <a:solidFill>
                <a:srgbClr val="FF0000"/>
              </a:solidFill>
              <a:latin typeface="楷体_GB2312" pitchFamily="1" charset="-122"/>
              <a:ea typeface="楷体_GB2312" pitchFamily="1" charset="-122"/>
            </a:endParaRPr>
          </a:p>
        </p:txBody>
      </p:sp>
      <p:pic>
        <p:nvPicPr>
          <p:cNvPr id="43010" name="Picture 15"/>
          <p:cNvPicPr>
            <a:picLocks noChangeAspect="1"/>
          </p:cNvPicPr>
          <p:nvPr/>
        </p:nvPicPr>
        <p:blipFill>
          <a:blip r:embed="rId1"/>
          <a:stretch>
            <a:fillRect/>
          </a:stretch>
        </p:blipFill>
        <p:spPr>
          <a:xfrm>
            <a:off x="8538845" y="1393825"/>
            <a:ext cx="1327150" cy="2628900"/>
          </a:xfrm>
          <a:prstGeom prst="rect">
            <a:avLst/>
          </a:prstGeom>
          <a:noFill/>
          <a:ln w="9525">
            <a:noFill/>
          </a:ln>
        </p:spPr>
      </p:pic>
      <p:pic>
        <p:nvPicPr>
          <p:cNvPr id="43011" name="Picture 16"/>
          <p:cNvPicPr>
            <a:picLocks noChangeAspect="1"/>
          </p:cNvPicPr>
          <p:nvPr/>
        </p:nvPicPr>
        <p:blipFill>
          <a:blip r:embed="rId2"/>
          <a:stretch>
            <a:fillRect/>
          </a:stretch>
        </p:blipFill>
        <p:spPr>
          <a:xfrm>
            <a:off x="8157845" y="4175125"/>
            <a:ext cx="1905000" cy="1133475"/>
          </a:xfrm>
          <a:prstGeom prst="rect">
            <a:avLst/>
          </a:prstGeom>
          <a:noFill/>
          <a:ln w="9525">
            <a:noFill/>
          </a:ln>
        </p:spPr>
      </p:pic>
      <p:sp>
        <p:nvSpPr>
          <p:cNvPr id="43012" name="Text Box 17"/>
          <p:cNvSpPr txBox="1"/>
          <p:nvPr/>
        </p:nvSpPr>
        <p:spPr>
          <a:xfrm>
            <a:off x="8005445" y="5470525"/>
            <a:ext cx="2286000" cy="1014730"/>
          </a:xfrm>
          <a:prstGeom prst="rect">
            <a:avLst/>
          </a:prstGeom>
          <a:noFill/>
          <a:ln w="9525">
            <a:noFill/>
          </a:ln>
        </p:spPr>
        <p:txBody>
          <a:bodyPr anchor="t" anchorCtr="0">
            <a:spAutoFit/>
          </a:bodyPr>
          <a:p>
            <a:pPr algn="ctr">
              <a:spcBef>
                <a:spcPct val="0"/>
              </a:spcBef>
            </a:pPr>
            <a:r>
              <a:rPr lang="zh-CN" altLang="en-US" sz="2000" b="1" dirty="0">
                <a:solidFill>
                  <a:srgbClr val="0033CC"/>
                </a:solidFill>
                <a:latin typeface="Arial" panose="020B0604020202020204" pitchFamily="34" charset="0"/>
                <a:ea typeface="楷体_GB2312" pitchFamily="1" charset="-122"/>
              </a:rPr>
              <a:t>气动二联件</a:t>
            </a:r>
            <a:endParaRPr lang="zh-CN" altLang="en-US" sz="2000" b="1" dirty="0">
              <a:solidFill>
                <a:srgbClr val="0033CC"/>
              </a:solidFill>
              <a:latin typeface="Arial" panose="020B0604020202020204" pitchFamily="34" charset="0"/>
              <a:ea typeface="楷体_GB2312" pitchFamily="1" charset="-122"/>
            </a:endParaRPr>
          </a:p>
          <a:p>
            <a:pPr algn="ctr">
              <a:spcBef>
                <a:spcPct val="0"/>
              </a:spcBef>
            </a:pPr>
            <a:r>
              <a:rPr lang="zh-CN" altLang="en-US" sz="2000" b="1" dirty="0">
                <a:solidFill>
                  <a:srgbClr val="0033CC"/>
                </a:solidFill>
                <a:latin typeface="Arial" panose="020B0604020202020204" pitchFamily="34" charset="0"/>
                <a:ea typeface="楷体_GB2312" pitchFamily="1" charset="-122"/>
              </a:rPr>
              <a:t>二联件由过滤器和减压阀组成</a:t>
            </a:r>
            <a:endParaRPr lang="zh-CN" altLang="en-US" sz="2000" b="1" dirty="0">
              <a:solidFill>
                <a:srgbClr val="0033CC"/>
              </a:solidFill>
              <a:latin typeface="Arial" panose="020B0604020202020204" pitchFamily="34" charset="0"/>
              <a:ea typeface="楷体_GB2312" pitchFamily="1" charset="-122"/>
            </a:endParaRPr>
          </a:p>
        </p:txBody>
      </p:sp>
      <p:pic>
        <p:nvPicPr>
          <p:cNvPr id="43013" name="Picture 18"/>
          <p:cNvPicPr>
            <a:picLocks noChangeAspect="1"/>
          </p:cNvPicPr>
          <p:nvPr/>
        </p:nvPicPr>
        <p:blipFill>
          <a:blip r:embed="rId3"/>
          <a:stretch>
            <a:fillRect/>
          </a:stretch>
        </p:blipFill>
        <p:spPr>
          <a:xfrm>
            <a:off x="4424045" y="1277938"/>
            <a:ext cx="2209800" cy="2008187"/>
          </a:xfrm>
          <a:prstGeom prst="rect">
            <a:avLst/>
          </a:prstGeom>
          <a:noFill/>
          <a:ln w="9525">
            <a:noFill/>
          </a:ln>
        </p:spPr>
      </p:pic>
      <p:pic>
        <p:nvPicPr>
          <p:cNvPr id="43014" name="Picture 19"/>
          <p:cNvPicPr>
            <a:picLocks noChangeAspect="1"/>
          </p:cNvPicPr>
          <p:nvPr/>
        </p:nvPicPr>
        <p:blipFill>
          <a:blip r:embed="rId4"/>
          <a:stretch>
            <a:fillRect/>
          </a:stretch>
        </p:blipFill>
        <p:spPr>
          <a:xfrm>
            <a:off x="4271645" y="3429000"/>
            <a:ext cx="2686050" cy="2857500"/>
          </a:xfrm>
          <a:prstGeom prst="rect">
            <a:avLst/>
          </a:prstGeom>
          <a:noFill/>
          <a:ln w="9525">
            <a:noFill/>
          </a:ln>
        </p:spPr>
      </p:pic>
      <p:sp>
        <p:nvSpPr>
          <p:cNvPr id="2" name="文本框 1"/>
          <p:cNvSpPr txBox="1"/>
          <p:nvPr userDrawn="1">
            <p:custDataLst>
              <p:tags r:id="rId5"/>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5955" name="文本占位符 765954"/>
          <p:cNvSpPr>
            <a:spLocks noGrp="1" noRot="1"/>
          </p:cNvSpPr>
          <p:nvPr>
            <p:ph type="body" sz="half" idx="4294967295"/>
          </p:nvPr>
        </p:nvSpPr>
        <p:spPr>
          <a:xfrm>
            <a:off x="2403475" y="2213610"/>
            <a:ext cx="4340225" cy="1014730"/>
          </a:xfrm>
        </p:spPr>
        <p:txBody>
          <a:bodyPr>
            <a:spAutoFit/>
          </a:bodyPr>
          <a:p>
            <a:pPr>
              <a:buClr>
                <a:schemeClr val="hlink"/>
              </a:buClr>
              <a:buSzPct val="70000"/>
              <a:buFont typeface="Wingdings" panose="05000000000000000000" pitchFamily="2" charset="2"/>
            </a:pPr>
            <a:r>
              <a:rPr lang="zh-CN" altLang="en-US" sz="2000" dirty="0">
                <a:latin typeface="宋体" panose="02010600030101010101" pitchFamily="2" charset="-122"/>
              </a:rPr>
              <a:t>自动排水器用于自动排除管道低处、油水分离器、气罐及各种过滤器底部等处的冷凝水。</a:t>
            </a:r>
            <a:endParaRPr lang="zh-CN" altLang="en-US" sz="1800" dirty="0">
              <a:latin typeface="宋体" panose="02010600030101010101" pitchFamily="2" charset="-122"/>
            </a:endParaRPr>
          </a:p>
        </p:txBody>
      </p:sp>
      <p:pic>
        <p:nvPicPr>
          <p:cNvPr id="765956" name="文本占位符 765955"/>
          <p:cNvPicPr>
            <a:picLocks noRot="1" noChangeAspect="1"/>
          </p:cNvPicPr>
          <p:nvPr>
            <p:ph type="body" sz="half" idx="4294967295"/>
          </p:nvPr>
        </p:nvPicPr>
        <p:blipFill>
          <a:blip r:embed="rId1"/>
          <a:stretch>
            <a:fillRect/>
          </a:stretch>
        </p:blipFill>
        <p:spPr>
          <a:xfrm>
            <a:off x="6743700" y="1725295"/>
            <a:ext cx="3738245" cy="4617720"/>
          </a:xfrm>
        </p:spPr>
      </p:pic>
      <p:sp>
        <p:nvSpPr>
          <p:cNvPr id="765958" name="矩形 765957"/>
          <p:cNvSpPr/>
          <p:nvPr/>
        </p:nvSpPr>
        <p:spPr>
          <a:xfrm>
            <a:off x="1847850" y="1341438"/>
            <a:ext cx="2313940" cy="383540"/>
          </a:xfrm>
          <a:prstGeom prst="rect">
            <a:avLst/>
          </a:prstGeom>
          <a:noFill/>
          <a:ln w="12700">
            <a:noFill/>
          </a:ln>
        </p:spPr>
        <p:txBody>
          <a:bodyPr wrap="none" lIns="90488" tIns="44450" rIns="90488" bIns="44450" anchor="t" anchorCtr="0">
            <a:spAutoFit/>
          </a:bodyPr>
          <a:p>
            <a:pPr marL="342900" indent="-342900" eaLnBrk="0" hangingPunct="0">
              <a:lnSpc>
                <a:spcPct val="80000"/>
              </a:lnSpc>
              <a:spcBef>
                <a:spcPct val="20000"/>
              </a:spcBef>
              <a:buSzPct val="100000"/>
            </a:pPr>
            <a:r>
              <a:rPr altLang="en-US" sz="2400" b="1">
                <a:solidFill>
                  <a:srgbClr val="FF0000"/>
                </a:solidFill>
                <a:latin typeface="宋体" panose="02010600030101010101" pitchFamily="2" charset="-122"/>
              </a:rPr>
              <a:t>二、</a:t>
            </a:r>
            <a:r>
              <a:rPr lang="zh-CN" altLang="en-US" sz="2400" b="1" dirty="0">
                <a:solidFill>
                  <a:srgbClr val="FF0000"/>
                </a:solidFill>
                <a:latin typeface="宋体" panose="02010600030101010101" pitchFamily="2" charset="-122"/>
              </a:rPr>
              <a:t>自动排水器</a:t>
            </a:r>
            <a:endParaRPr lang="zh-CN" altLang="en-US" sz="2400" b="1" dirty="0">
              <a:solidFill>
                <a:srgbClr val="FF0000"/>
              </a:solidFill>
              <a:latin typeface="宋体" panose="02010600030101010101" pitchFamily="2" charset="-122"/>
            </a:endParaRPr>
          </a:p>
        </p:txBody>
      </p:sp>
      <p:sp>
        <p:nvSpPr>
          <p:cNvPr id="765959" name="矩形 765958"/>
          <p:cNvSpPr/>
          <p:nvPr/>
        </p:nvSpPr>
        <p:spPr>
          <a:xfrm>
            <a:off x="2063750" y="3716338"/>
            <a:ext cx="4248150" cy="1029970"/>
          </a:xfrm>
          <a:prstGeom prst="rect">
            <a:avLst/>
          </a:prstGeom>
          <a:noFill/>
          <a:ln w="12700">
            <a:noFill/>
          </a:ln>
        </p:spPr>
        <p:txBody>
          <a:bodyPr lIns="90488" tIns="44450" rIns="90488" bIns="44450">
            <a:spAutoFit/>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lvl="0"/>
            <a:r>
              <a:rPr lang="en-US" altLang="zh-CN" sz="1800">
                <a:latin typeface="宋体" panose="02010600030101010101" pitchFamily="2" charset="-122"/>
              </a:rPr>
              <a:t>1-</a:t>
            </a:r>
            <a:r>
              <a:rPr lang="zh-CN" altLang="en-US" sz="1800" dirty="0">
                <a:latin typeface="宋体" panose="02010600030101010101" pitchFamily="2" charset="-122"/>
              </a:rPr>
              <a:t>盖板 </a:t>
            </a:r>
            <a:r>
              <a:rPr lang="en-US" altLang="zh-CN" sz="1800">
                <a:latin typeface="宋体" panose="02010600030101010101" pitchFamily="2" charset="-122"/>
              </a:rPr>
              <a:t>2-</a:t>
            </a:r>
            <a:r>
              <a:rPr lang="zh-CN" altLang="en-US" sz="1800" dirty="0">
                <a:latin typeface="宋体" panose="02010600030101010101" pitchFamily="2" charset="-122"/>
              </a:rPr>
              <a:t>喷嘴 </a:t>
            </a:r>
            <a:r>
              <a:rPr lang="en-US" altLang="zh-CN" sz="1800">
                <a:latin typeface="宋体" panose="02010600030101010101" pitchFamily="2" charset="-122"/>
              </a:rPr>
              <a:t>3-</a:t>
            </a:r>
            <a:r>
              <a:rPr lang="zh-CN" altLang="en-US" sz="1800" dirty="0">
                <a:latin typeface="宋体" panose="02010600030101010101" pitchFamily="2" charset="-122"/>
              </a:rPr>
              <a:t>浮子 </a:t>
            </a:r>
            <a:r>
              <a:rPr lang="en-US" altLang="zh-CN" sz="1800">
                <a:latin typeface="宋体" panose="02010600030101010101" pitchFamily="2" charset="-122"/>
              </a:rPr>
              <a:t>4-</a:t>
            </a:r>
            <a:r>
              <a:rPr lang="zh-CN" altLang="en-US" sz="1800" dirty="0">
                <a:latin typeface="宋体" panose="02010600030101010101" pitchFamily="2" charset="-122"/>
              </a:rPr>
              <a:t>滤芯 </a:t>
            </a:r>
            <a:endParaRPr lang="zh-CN" altLang="en-US" sz="1800" dirty="0">
              <a:latin typeface="宋体" panose="02010600030101010101" pitchFamily="2" charset="-122"/>
            </a:endParaRPr>
          </a:p>
          <a:p>
            <a:pPr lvl="0"/>
            <a:r>
              <a:rPr lang="en-US" altLang="zh-CN" sz="1800">
                <a:latin typeface="宋体" panose="02010600030101010101" pitchFamily="2" charset="-122"/>
              </a:rPr>
              <a:t>5-</a:t>
            </a:r>
            <a:r>
              <a:rPr lang="zh-CN" altLang="en-US" sz="1800" dirty="0">
                <a:latin typeface="宋体" panose="02010600030101010101" pitchFamily="2" charset="-122"/>
              </a:rPr>
              <a:t>排水阀座 </a:t>
            </a:r>
            <a:r>
              <a:rPr lang="en-US" altLang="zh-CN" sz="1800">
                <a:latin typeface="宋体" panose="02010600030101010101" pitchFamily="2" charset="-122"/>
              </a:rPr>
              <a:t>6-</a:t>
            </a:r>
            <a:r>
              <a:rPr lang="zh-CN" altLang="en-US" sz="1800" dirty="0">
                <a:latin typeface="宋体" panose="02010600030101010101" pitchFamily="2" charset="-122"/>
              </a:rPr>
              <a:t>操作杆 </a:t>
            </a:r>
            <a:r>
              <a:rPr lang="en-US" altLang="zh-CN" sz="1800">
                <a:latin typeface="宋体" panose="02010600030101010101" pitchFamily="2" charset="-122"/>
              </a:rPr>
              <a:t>7-</a:t>
            </a:r>
            <a:r>
              <a:rPr lang="zh-CN" altLang="en-US" sz="1800" dirty="0">
                <a:latin typeface="宋体" panose="02010600030101010101" pitchFamily="2" charset="-122"/>
              </a:rPr>
              <a:t>弹簧 </a:t>
            </a:r>
            <a:endParaRPr lang="zh-CN" altLang="en-US" sz="1800" dirty="0">
              <a:latin typeface="宋体" panose="02010600030101010101" pitchFamily="2" charset="-122"/>
            </a:endParaRPr>
          </a:p>
          <a:p>
            <a:pPr lvl="0"/>
            <a:r>
              <a:rPr lang="en-US" altLang="zh-CN" sz="1800">
                <a:latin typeface="宋体" panose="02010600030101010101" pitchFamily="2" charset="-122"/>
              </a:rPr>
              <a:t>8-</a:t>
            </a:r>
            <a:r>
              <a:rPr lang="zh-CN" altLang="en-US" sz="1800" dirty="0">
                <a:latin typeface="宋体" panose="02010600030101010101" pitchFamily="2" charset="-122"/>
              </a:rPr>
              <a:t>溢流孔</a:t>
            </a:r>
            <a:r>
              <a:rPr lang="en-US" altLang="zh-CN" sz="1800">
                <a:latin typeface="宋体" panose="02010600030101010101" pitchFamily="2" charset="-122"/>
              </a:rPr>
              <a:t>9-</a:t>
            </a:r>
            <a:r>
              <a:rPr lang="zh-CN" altLang="en-US" sz="1800" dirty="0">
                <a:latin typeface="宋体" panose="02010600030101010101" pitchFamily="2" charset="-122"/>
              </a:rPr>
              <a:t>活塞 </a:t>
            </a:r>
            <a:r>
              <a:rPr lang="en-US" altLang="zh-CN" sz="1800">
                <a:latin typeface="宋体" panose="02010600030101010101" pitchFamily="2" charset="-122"/>
              </a:rPr>
              <a:t>10-O</a:t>
            </a:r>
            <a:r>
              <a:rPr lang="zh-CN" altLang="en-US" sz="1800" dirty="0">
                <a:latin typeface="宋体" panose="02010600030101010101" pitchFamily="2" charset="-122"/>
              </a:rPr>
              <a:t>型圈 </a:t>
            </a:r>
            <a:r>
              <a:rPr lang="en-US" altLang="zh-CN" sz="1800">
                <a:latin typeface="宋体" panose="02010600030101010101" pitchFamily="2" charset="-122"/>
              </a:rPr>
              <a:t>11-</a:t>
            </a:r>
            <a:r>
              <a:rPr lang="zh-CN" altLang="en-US" sz="1800" dirty="0">
                <a:latin typeface="宋体" panose="02010600030101010101" pitchFamily="2" charset="-122"/>
              </a:rPr>
              <a:t>壳体</a:t>
            </a:r>
            <a:endParaRPr lang="zh-CN" altLang="en-US" sz="1800" dirty="0">
              <a:latin typeface="宋体" panose="02010600030101010101" pitchFamily="2" charset="-122"/>
            </a:endParaRPr>
          </a:p>
        </p:txBody>
      </p:sp>
      <p:sp>
        <p:nvSpPr>
          <p:cNvPr id="2" name="文本框 1"/>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1409700" y="4492109"/>
            <a:ext cx="10629900" cy="1568450"/>
          </a:xfrm>
          <a:prstGeom prst="rect">
            <a:avLst/>
          </a:prstGeom>
          <a:noFill/>
        </p:spPr>
        <p:txBody>
          <a:bodyPr wrap="square">
            <a:spAutoFit/>
          </a:bodyPr>
          <a:lstStyle/>
          <a:p>
            <a:r>
              <a:rPr lang="en-US" altLang="zh-CN" kern="100" dirty="0">
                <a:ea typeface="仿宋" panose="02010609060101010101" pitchFamily="49" charset="-122"/>
                <a:cs typeface="黑体" panose="02010609060101010101" pitchFamily="49" charset="-122"/>
              </a:rPr>
              <a:t>       </a:t>
            </a:r>
            <a:r>
              <a:rPr sz="2400" kern="100" dirty="0">
                <a:ea typeface="仿宋" panose="02010609060101010101" pitchFamily="49" charset="-122"/>
              </a:rPr>
              <a:t>液压系统的工作介质是液压油，其在工作时往往会有颗粒状杂质，从而造成液压元件相对运动表面的磨损、滑阀卡滞、节流孔口堵塞，使系统工作可靠性大为降低。因此必须对液压油中的杂质和污染物进行清理，目前，控制液压油洁净程度最有效的方法就是采取滤油器。那么千斤顶是如何工作的那？</a:t>
            </a:r>
            <a:endParaRPr sz="2400" kern="100" dirty="0">
              <a:ea typeface="仿宋" panose="02010609060101010101" pitchFamily="49" charset="-122"/>
            </a:endParaRPr>
          </a:p>
        </p:txBody>
      </p:sp>
      <p:pic>
        <p:nvPicPr>
          <p:cNvPr id="3" name="图片 2"/>
          <p:cNvPicPr/>
          <p:nvPr>
            <p:custDataLst>
              <p:tags r:id="rId1"/>
            </p:custDataLst>
          </p:nvPr>
        </p:nvPicPr>
        <p:blipFill>
          <a:blip r:embed="rId2"/>
          <a:stretch>
            <a:fillRect/>
          </a:stretch>
        </p:blipFill>
        <p:spPr>
          <a:xfrm>
            <a:off x="2736215" y="1624330"/>
            <a:ext cx="3495040" cy="2550160"/>
          </a:xfrm>
          <a:prstGeom prst="rect">
            <a:avLst/>
          </a:prstGeom>
          <a:noFill/>
          <a:ln w="9525">
            <a:noFill/>
          </a:ln>
        </p:spPr>
      </p:pic>
      <p:sp>
        <p:nvSpPr>
          <p:cNvPr id="4" name="文本框 3"/>
          <p:cNvSpPr txBox="1"/>
          <p:nvPr>
            <p:custDataLst>
              <p:tags r:id="rId3"/>
            </p:custDataLst>
          </p:nvPr>
        </p:nvSpPr>
        <p:spPr>
          <a:xfrm>
            <a:off x="5105400" y="3263900"/>
            <a:ext cx="5080000" cy="368300"/>
          </a:xfrm>
          <a:prstGeom prst="rect">
            <a:avLst/>
          </a:prstGeom>
          <a:noFill/>
          <a:ln w="9525">
            <a:noFill/>
          </a:ln>
        </p:spPr>
        <p:txBody>
          <a:bodyPr>
            <a:spAutoFit/>
          </a:bodyPr>
          <a:p>
            <a:pPr indent="0" algn="ctr"/>
            <a:r>
              <a:rPr lang="en-US" b="0">
                <a:latin typeface="Calibri" panose="020F0502020204030204" pitchFamily="34" charset="0"/>
                <a:ea typeface="宋体" panose="02010600030101010101" pitchFamily="2" charset="-122"/>
                <a:cs typeface="Times New Roman" panose="02020603050405020304" pitchFamily="18" charset="0"/>
              </a:rPr>
              <a:t> </a:t>
            </a:r>
            <a:endParaRPr lang="en-US" altLang="en-US" b="0">
              <a:latin typeface="Calibri" panose="020F0502020204030204" pitchFamily="34" charset="0"/>
              <a:ea typeface="宋体" panose="02010600030101010101" pitchFamily="2" charset="-122"/>
              <a:cs typeface="Times New Roman" panose="02020603050405020304" pitchFamily="18" charset="0"/>
            </a:endParaRPr>
          </a:p>
        </p:txBody>
      </p:sp>
      <p:pic>
        <p:nvPicPr>
          <p:cNvPr id="5" name="图片 4"/>
          <p:cNvPicPr/>
          <p:nvPr>
            <p:custDataLst>
              <p:tags r:id="rId4"/>
            </p:custDataLst>
          </p:nvPr>
        </p:nvPicPr>
        <p:blipFill>
          <a:blip r:embed="rId5"/>
          <a:stretch>
            <a:fillRect/>
          </a:stretch>
        </p:blipFill>
        <p:spPr>
          <a:xfrm>
            <a:off x="6370320" y="1624330"/>
            <a:ext cx="3815080" cy="2550160"/>
          </a:xfrm>
          <a:prstGeom prst="rect">
            <a:avLst/>
          </a:prstGeom>
          <a:noFill/>
          <a:ln w="9525">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6979" name="文本占位符 766978"/>
          <p:cNvSpPr>
            <a:spLocks noGrp="1" noRot="1"/>
          </p:cNvSpPr>
          <p:nvPr>
            <p:ph type="body" sz="half" idx="4294967295"/>
          </p:nvPr>
        </p:nvSpPr>
        <p:spPr>
          <a:xfrm>
            <a:off x="1991995" y="4311650"/>
            <a:ext cx="9432290" cy="2168525"/>
          </a:xfrm>
        </p:spPr>
        <p:txBody>
          <a:bodyPr wrap="square">
            <a:spAutoFit/>
          </a:bodyPr>
          <a:p>
            <a:pPr>
              <a:lnSpc>
                <a:spcPct val="80000"/>
              </a:lnSpc>
              <a:buClr>
                <a:schemeClr val="hlink"/>
              </a:buClr>
              <a:buSzPct val="70000"/>
              <a:buFont typeface="Wingdings" panose="05000000000000000000" pitchFamily="2" charset="2"/>
            </a:pPr>
            <a:r>
              <a:rPr lang="zh-CN" altLang="en-US" sz="2000" dirty="0"/>
              <a:t>        在气动系统中，一般不设排气管道，压缩空气经换向阀向大气排放。由于阀内的气路十分复杂且又十分狭窄，压缩空气以近音速</a:t>
            </a:r>
            <a:endParaRPr lang="zh-CN" altLang="en-US" sz="2000" dirty="0"/>
          </a:p>
          <a:p>
            <a:pPr>
              <a:lnSpc>
                <a:spcPct val="80000"/>
              </a:lnSpc>
              <a:buClr>
                <a:schemeClr val="hlink"/>
              </a:buClr>
              <a:buSzPct val="70000"/>
              <a:buFont typeface="Wingdings" panose="05000000000000000000" pitchFamily="2" charset="2"/>
            </a:pPr>
            <a:r>
              <a:rPr lang="zh-CN" altLang="en-US" sz="2000" dirty="0"/>
              <a:t>的流速从排气口排出，空气急剧膨胀和压力变化将产生高频噪</a:t>
            </a:r>
            <a:endParaRPr lang="zh-CN" altLang="en-US" sz="2000" dirty="0"/>
          </a:p>
          <a:p>
            <a:pPr>
              <a:lnSpc>
                <a:spcPct val="80000"/>
              </a:lnSpc>
              <a:buClr>
                <a:schemeClr val="hlink"/>
              </a:buClr>
              <a:buSzPct val="70000"/>
              <a:buFont typeface="Wingdings" panose="05000000000000000000" pitchFamily="2" charset="2"/>
            </a:pPr>
            <a:r>
              <a:rPr lang="zh-CN" altLang="en-US" sz="2000" dirty="0"/>
              <a:t>声。排气速度和排气压力越高，噪音也越高。此时，需要用消声</a:t>
            </a:r>
            <a:endParaRPr lang="zh-CN" altLang="en-US" sz="2000" dirty="0"/>
          </a:p>
          <a:p>
            <a:pPr>
              <a:lnSpc>
                <a:spcPct val="80000"/>
              </a:lnSpc>
              <a:buClr>
                <a:schemeClr val="hlink"/>
              </a:buClr>
              <a:buSzPct val="70000"/>
              <a:buFont typeface="Wingdings" panose="05000000000000000000" pitchFamily="2" charset="2"/>
            </a:pPr>
            <a:r>
              <a:rPr lang="zh-CN" altLang="en-US" sz="2000" dirty="0"/>
              <a:t>器来降低排气噪声。</a:t>
            </a:r>
            <a:endParaRPr lang="zh-CN" altLang="en-US" sz="2000" dirty="0"/>
          </a:p>
        </p:txBody>
      </p:sp>
      <p:pic>
        <p:nvPicPr>
          <p:cNvPr id="766980" name="文本占位符 766979"/>
          <p:cNvPicPr>
            <a:picLocks noRot="1" noChangeAspect="1"/>
          </p:cNvPicPr>
          <p:nvPr>
            <p:ph type="body" sz="half" idx="4294967295"/>
          </p:nvPr>
        </p:nvPicPr>
        <p:blipFill>
          <a:blip r:embed="rId1"/>
          <a:stretch>
            <a:fillRect/>
          </a:stretch>
        </p:blipFill>
        <p:spPr>
          <a:xfrm>
            <a:off x="3274695" y="2211705"/>
            <a:ext cx="5962650" cy="1614170"/>
          </a:xfrm>
        </p:spPr>
      </p:pic>
      <p:sp>
        <p:nvSpPr>
          <p:cNvPr id="766982" name="矩形 766981"/>
          <p:cNvSpPr/>
          <p:nvPr/>
        </p:nvSpPr>
        <p:spPr>
          <a:xfrm>
            <a:off x="1992313" y="1341438"/>
            <a:ext cx="1704340" cy="383540"/>
          </a:xfrm>
          <a:prstGeom prst="rect">
            <a:avLst/>
          </a:prstGeom>
          <a:noFill/>
          <a:ln w="12700">
            <a:noFill/>
          </a:ln>
        </p:spPr>
        <p:txBody>
          <a:bodyPr wrap="none" lIns="90488" tIns="44450" rIns="90488" bIns="44450" anchor="t" anchorCtr="0">
            <a:spAutoFit/>
          </a:bodyPr>
          <a:p>
            <a:pPr marL="342900" indent="-342900" eaLnBrk="0" hangingPunct="0">
              <a:lnSpc>
                <a:spcPct val="80000"/>
              </a:lnSpc>
              <a:spcBef>
                <a:spcPct val="20000"/>
              </a:spcBef>
              <a:buSzPct val="100000"/>
            </a:pPr>
            <a:r>
              <a:rPr altLang="en-US" sz="2400" b="1">
                <a:solidFill>
                  <a:srgbClr val="FF0000"/>
                </a:solidFill>
                <a:latin typeface="宋体" panose="02010600030101010101" pitchFamily="2" charset="-122"/>
              </a:rPr>
              <a:t>三、</a:t>
            </a:r>
            <a:r>
              <a:rPr lang="zh-CN" altLang="en-US" sz="2400" b="1" dirty="0">
                <a:solidFill>
                  <a:srgbClr val="FF0000"/>
                </a:solidFill>
                <a:latin typeface="宋体" panose="02010600030101010101" pitchFamily="2" charset="-122"/>
              </a:rPr>
              <a:t>消声器</a:t>
            </a:r>
            <a:endParaRPr lang="zh-CN" altLang="en-US" sz="2400" b="1" dirty="0">
              <a:solidFill>
                <a:srgbClr val="FF0000"/>
              </a:solidFill>
              <a:latin typeface="宋体" panose="02010600030101010101" pitchFamily="2" charset="-122"/>
            </a:endParaRPr>
          </a:p>
        </p:txBody>
      </p:sp>
      <p:sp>
        <p:nvSpPr>
          <p:cNvPr id="2" name="文本框 1"/>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03" name="内容占位符 768002"/>
          <p:cNvSpPr>
            <a:spLocks noGrp="1" noRot="1"/>
          </p:cNvSpPr>
          <p:nvPr>
            <p:ph sz="half" idx="4294967295"/>
          </p:nvPr>
        </p:nvSpPr>
        <p:spPr>
          <a:xfrm>
            <a:off x="1727200" y="1911985"/>
            <a:ext cx="8955405" cy="1981200"/>
          </a:xfrm>
        </p:spPr>
        <p:txBody>
          <a:bodyPr>
            <a:normAutofit/>
          </a:bodyPr>
          <a:p>
            <a:pPr>
              <a:buClr>
                <a:schemeClr val="hlink"/>
              </a:buClr>
              <a:buSzPct val="70000"/>
              <a:buFont typeface="Wingdings" panose="05000000000000000000" pitchFamily="2" charset="2"/>
            </a:pPr>
            <a:r>
              <a:rPr lang="zh-CN" altLang="en-US" sz="2000" dirty="0"/>
              <a:t>真空发生器是利用文丘里原理产生负压，形成真空吸附为动力来进行工作的气动元件。对任何具有较光滑表面的物体，特别对于非铁、非金属且不适合夹紧的物体，如薄的柔软的纸张、塑料膜、铝箔，易碎的玻璃及其制品，集成电路等微型精密零件，都可使用真空吸附，完成各种作业。</a:t>
            </a:r>
            <a:endParaRPr lang="zh-CN" altLang="en-US" sz="2000" dirty="0"/>
          </a:p>
          <a:p>
            <a:pPr>
              <a:buClr>
                <a:schemeClr val="hlink"/>
              </a:buClr>
              <a:buSzPct val="70000"/>
              <a:buFont typeface="Wingdings" panose="05000000000000000000" pitchFamily="2" charset="2"/>
            </a:pPr>
            <a:endParaRPr lang="zh-CN" altLang="en-US" sz="2000" dirty="0"/>
          </a:p>
        </p:txBody>
      </p:sp>
      <p:sp>
        <p:nvSpPr>
          <p:cNvPr id="768004" name="文本占位符 768003"/>
          <p:cNvSpPr>
            <a:spLocks noGrp="1" noRot="1"/>
          </p:cNvSpPr>
          <p:nvPr>
            <p:ph type="body" sz="half" idx="4294967295"/>
          </p:nvPr>
        </p:nvSpPr>
        <p:spPr>
          <a:xfrm>
            <a:off x="3575050" y="5416550"/>
            <a:ext cx="7213600" cy="368300"/>
          </a:xfrm>
        </p:spPr>
        <p:txBody>
          <a:bodyPr wrap="square">
            <a:spAutoFit/>
          </a:bodyPr>
          <a:p>
            <a:pPr>
              <a:buClr>
                <a:schemeClr val="hlink"/>
              </a:buClr>
              <a:buSzPct val="70000"/>
              <a:buFont typeface="Wingdings" panose="05000000000000000000" pitchFamily="2" charset="2"/>
            </a:pPr>
            <a:r>
              <a:rPr lang="en-US" altLang="zh-CN" sz="1800">
                <a:latin typeface="宋体" panose="02010600030101010101" pitchFamily="2" charset="-122"/>
              </a:rPr>
              <a:t>1</a:t>
            </a:r>
            <a:r>
              <a:rPr lang="zh-CN" altLang="en-US" sz="1800" dirty="0">
                <a:latin typeface="宋体" panose="02010600030101010101" pitchFamily="2" charset="-122"/>
              </a:rPr>
              <a:t>－喷嘴  </a:t>
            </a:r>
            <a:r>
              <a:rPr lang="en-US" altLang="zh-CN" sz="1800">
                <a:latin typeface="宋体" panose="02010600030101010101" pitchFamily="2" charset="-122"/>
              </a:rPr>
              <a:t>2</a:t>
            </a:r>
            <a:r>
              <a:rPr lang="zh-CN" altLang="en-US" sz="1800" dirty="0">
                <a:latin typeface="宋体" panose="02010600030101010101" pitchFamily="2" charset="-122"/>
              </a:rPr>
              <a:t>－接收室  </a:t>
            </a:r>
            <a:r>
              <a:rPr lang="en-US" altLang="zh-CN" sz="1800">
                <a:latin typeface="宋体" panose="02010600030101010101" pitchFamily="2" charset="-122"/>
              </a:rPr>
              <a:t>3</a:t>
            </a:r>
            <a:r>
              <a:rPr lang="zh-CN" altLang="en-US" sz="1800" dirty="0">
                <a:latin typeface="宋体" panose="02010600030101010101" pitchFamily="2" charset="-122"/>
              </a:rPr>
              <a:t>－混合室  </a:t>
            </a:r>
            <a:r>
              <a:rPr lang="en-US" altLang="zh-CN" sz="1800">
                <a:latin typeface="宋体" panose="02010600030101010101" pitchFamily="2" charset="-122"/>
              </a:rPr>
              <a:t>4</a:t>
            </a:r>
            <a:r>
              <a:rPr lang="zh-CN" altLang="en-US" sz="1800" dirty="0">
                <a:latin typeface="宋体" panose="02010600030101010101" pitchFamily="2" charset="-122"/>
              </a:rPr>
              <a:t>－扩散室</a:t>
            </a:r>
            <a:endParaRPr lang="zh-CN" altLang="en-US" sz="1800" dirty="0">
              <a:latin typeface="宋体" panose="02010600030101010101" pitchFamily="2" charset="-122"/>
            </a:endParaRPr>
          </a:p>
        </p:txBody>
      </p:sp>
      <p:pic>
        <p:nvPicPr>
          <p:cNvPr id="768005" name="图片 768004"/>
          <p:cNvPicPr>
            <a:picLocks noChangeAspect="1"/>
          </p:cNvPicPr>
          <p:nvPr/>
        </p:nvPicPr>
        <p:blipFill>
          <a:blip r:embed="rId1"/>
          <a:stretch>
            <a:fillRect/>
          </a:stretch>
        </p:blipFill>
        <p:spPr>
          <a:xfrm>
            <a:off x="2062163" y="3539490"/>
            <a:ext cx="7129462" cy="1651000"/>
          </a:xfrm>
          <a:prstGeom prst="rect">
            <a:avLst/>
          </a:prstGeom>
          <a:noFill/>
          <a:ln w="9525">
            <a:noFill/>
          </a:ln>
        </p:spPr>
      </p:pic>
      <p:sp>
        <p:nvSpPr>
          <p:cNvPr id="768007" name="矩形 768006"/>
          <p:cNvSpPr/>
          <p:nvPr/>
        </p:nvSpPr>
        <p:spPr>
          <a:xfrm>
            <a:off x="2006600" y="1346200"/>
            <a:ext cx="2313940" cy="383540"/>
          </a:xfrm>
          <a:prstGeom prst="rect">
            <a:avLst/>
          </a:prstGeom>
          <a:noFill/>
          <a:ln w="12700">
            <a:noFill/>
          </a:ln>
        </p:spPr>
        <p:txBody>
          <a:bodyPr wrap="none" lIns="90488" tIns="44450" rIns="90488" bIns="44450" anchor="t" anchorCtr="0">
            <a:spAutoFit/>
          </a:bodyPr>
          <a:p>
            <a:pPr marL="342900" indent="-342900" eaLnBrk="0" hangingPunct="0">
              <a:lnSpc>
                <a:spcPct val="80000"/>
              </a:lnSpc>
              <a:spcBef>
                <a:spcPct val="20000"/>
              </a:spcBef>
              <a:buSzPct val="100000"/>
            </a:pPr>
            <a:r>
              <a:rPr altLang="en-US" sz="2400" b="1">
                <a:solidFill>
                  <a:srgbClr val="FF0000"/>
                </a:solidFill>
                <a:latin typeface="宋体" panose="02010600030101010101" pitchFamily="2" charset="-122"/>
              </a:rPr>
              <a:t>四、</a:t>
            </a:r>
            <a:r>
              <a:rPr lang="zh-CN" altLang="en-US" sz="2400" b="1" dirty="0">
                <a:solidFill>
                  <a:srgbClr val="FF0000"/>
                </a:solidFill>
                <a:latin typeface="宋体" panose="02010600030101010101" pitchFamily="2" charset="-122"/>
              </a:rPr>
              <a:t>真空发生器</a:t>
            </a:r>
            <a:endParaRPr lang="zh-CN" altLang="en-US" sz="2400" b="1" dirty="0">
              <a:solidFill>
                <a:srgbClr val="FF0000"/>
              </a:solidFill>
              <a:latin typeface="宋体" panose="02010600030101010101" pitchFamily="2" charset="-122"/>
            </a:endParaRPr>
          </a:p>
        </p:txBody>
      </p:sp>
      <p:sp>
        <p:nvSpPr>
          <p:cNvPr id="2" name="文本框 1"/>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9027" name="文本占位符 769026"/>
          <p:cNvSpPr>
            <a:spLocks noGrp="1" noRot="1"/>
          </p:cNvSpPr>
          <p:nvPr>
            <p:ph type="body" idx="4294967295"/>
          </p:nvPr>
        </p:nvSpPr>
        <p:spPr>
          <a:xfrm>
            <a:off x="3838575" y="5516880"/>
            <a:ext cx="8353425" cy="368300"/>
          </a:xfrm>
        </p:spPr>
        <p:txBody>
          <a:bodyPr>
            <a:spAutoFit/>
          </a:bodyPr>
          <a:p>
            <a:pPr algn="ctr"/>
            <a:r>
              <a:rPr lang="en-US" altLang="zh-CN" sz="1800">
                <a:latin typeface="宋体" panose="02010600030101010101" pitchFamily="2" charset="-122"/>
              </a:rPr>
              <a:t>1</a:t>
            </a:r>
            <a:r>
              <a:rPr lang="zh-CN" altLang="en-US" sz="1800" dirty="0">
                <a:latin typeface="宋体" panose="02010600030101010101" pitchFamily="2" charset="-122"/>
              </a:rPr>
              <a:t>－进气口  </a:t>
            </a:r>
            <a:r>
              <a:rPr lang="en-US" altLang="zh-CN" sz="1800">
                <a:latin typeface="宋体" panose="02010600030101010101" pitchFamily="2" charset="-122"/>
              </a:rPr>
              <a:t>2</a:t>
            </a:r>
            <a:r>
              <a:rPr lang="zh-CN" altLang="en-US" sz="1800" dirty="0">
                <a:latin typeface="宋体" panose="02010600030101010101" pitchFamily="2" charset="-122"/>
              </a:rPr>
              <a:t>－真空口（输出口）  </a:t>
            </a:r>
            <a:r>
              <a:rPr lang="en-US" altLang="zh-CN" sz="1800">
                <a:latin typeface="宋体" panose="02010600030101010101" pitchFamily="2" charset="-122"/>
              </a:rPr>
              <a:t>3</a:t>
            </a:r>
            <a:r>
              <a:rPr lang="zh-CN" altLang="en-US" sz="1800" dirty="0">
                <a:latin typeface="宋体" panose="02010600030101010101" pitchFamily="2" charset="-122"/>
              </a:rPr>
              <a:t>－排气口</a:t>
            </a:r>
            <a:endParaRPr lang="zh-CN" altLang="en-US" sz="1800" dirty="0">
              <a:latin typeface="宋体" panose="02010600030101010101" pitchFamily="2" charset="-122"/>
            </a:endParaRPr>
          </a:p>
        </p:txBody>
      </p:sp>
      <p:pic>
        <p:nvPicPr>
          <p:cNvPr id="769028" name="图片 769027"/>
          <p:cNvPicPr>
            <a:picLocks noChangeAspect="1"/>
          </p:cNvPicPr>
          <p:nvPr/>
        </p:nvPicPr>
        <p:blipFill>
          <a:blip r:embed="rId1"/>
          <a:stretch>
            <a:fillRect/>
          </a:stretch>
        </p:blipFill>
        <p:spPr>
          <a:xfrm>
            <a:off x="2495550" y="2205038"/>
            <a:ext cx="3744913" cy="2678112"/>
          </a:xfrm>
          <a:prstGeom prst="rect">
            <a:avLst/>
          </a:prstGeom>
          <a:noFill/>
          <a:ln w="9525">
            <a:noFill/>
          </a:ln>
        </p:spPr>
      </p:pic>
      <p:pic>
        <p:nvPicPr>
          <p:cNvPr id="769029" name="图片 769028"/>
          <p:cNvPicPr>
            <a:picLocks noChangeAspect="1"/>
          </p:cNvPicPr>
          <p:nvPr/>
        </p:nvPicPr>
        <p:blipFill>
          <a:blip r:embed="rId2"/>
          <a:stretch>
            <a:fillRect/>
          </a:stretch>
        </p:blipFill>
        <p:spPr>
          <a:xfrm>
            <a:off x="7175500" y="2205038"/>
            <a:ext cx="2030413" cy="2663825"/>
          </a:xfrm>
          <a:prstGeom prst="rect">
            <a:avLst/>
          </a:prstGeom>
          <a:noFill/>
          <a:ln w="9525">
            <a:noFill/>
          </a:ln>
        </p:spPr>
      </p:pic>
      <p:sp>
        <p:nvSpPr>
          <p:cNvPr id="769030" name="矩形 769029"/>
          <p:cNvSpPr/>
          <p:nvPr/>
        </p:nvSpPr>
        <p:spPr>
          <a:xfrm>
            <a:off x="1992313" y="1268413"/>
            <a:ext cx="2313940" cy="457835"/>
          </a:xfrm>
          <a:prstGeom prst="rect">
            <a:avLst/>
          </a:prstGeom>
          <a:noFill/>
          <a:ln w="12700">
            <a:noFill/>
          </a:ln>
        </p:spPr>
        <p:txBody>
          <a:bodyPr wrap="none" lIns="90488" tIns="44450" rIns="90488" bIns="44450" anchor="t" anchorCtr="0">
            <a:spAutoFit/>
          </a:bodyPr>
          <a:p>
            <a:pPr marL="342900" indent="-342900" eaLnBrk="0" hangingPunct="0">
              <a:spcBef>
                <a:spcPct val="20000"/>
              </a:spcBef>
              <a:buSzPct val="100000"/>
            </a:pPr>
            <a:r>
              <a:rPr lang="zh-CN" altLang="en-US" sz="2400" b="1" dirty="0">
                <a:latin typeface="宋体" panose="02010600030101010101" pitchFamily="2" charset="-122"/>
              </a:rPr>
              <a:t>组合真空发生器</a:t>
            </a:r>
            <a:endParaRPr lang="zh-CN" altLang="en-US" sz="2400" b="1" dirty="0">
              <a:latin typeface="宋体" panose="02010600030101010101" pitchFamily="2" charset="-122"/>
            </a:endParaRPr>
          </a:p>
        </p:txBody>
      </p:sp>
      <p:sp>
        <p:nvSpPr>
          <p:cNvPr id="2" name="文本框 1"/>
          <p:cNvSpPr txBox="1"/>
          <p:nvPr userDrawn="1">
            <p:custDataLst>
              <p:tags r:id="rId3"/>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0051" name="内容占位符 770050"/>
          <p:cNvSpPr>
            <a:spLocks noGrp="1" noRot="1"/>
          </p:cNvSpPr>
          <p:nvPr>
            <p:ph sz="half" idx="4294967295"/>
          </p:nvPr>
        </p:nvSpPr>
        <p:spPr>
          <a:xfrm>
            <a:off x="2863215" y="4802505"/>
            <a:ext cx="8884285" cy="1393825"/>
          </a:xfrm>
        </p:spPr>
        <p:txBody>
          <a:bodyPr wrap="square">
            <a:spAutoFit/>
          </a:bodyPr>
          <a:p>
            <a:pPr>
              <a:buClr>
                <a:schemeClr val="hlink"/>
              </a:buClr>
              <a:buSzPct val="70000"/>
              <a:buFont typeface="Wingdings" panose="05000000000000000000" pitchFamily="2" charset="2"/>
            </a:pPr>
            <a:r>
              <a:rPr lang="en-US" altLang="zh-CN" sz="1600">
                <a:latin typeface="宋体" panose="02010600030101010101" pitchFamily="2" charset="-122"/>
              </a:rPr>
              <a:t>1</a:t>
            </a:r>
            <a:r>
              <a:rPr lang="zh-CN" altLang="en-US" sz="1600" dirty="0">
                <a:latin typeface="宋体" panose="02010600030101010101" pitchFamily="2" charset="-122"/>
              </a:rPr>
              <a:t>－过滤器  </a:t>
            </a:r>
            <a:r>
              <a:rPr lang="en-US" altLang="zh-CN" sz="1600">
                <a:latin typeface="宋体" panose="02010600030101010101" pitchFamily="2" charset="-122"/>
              </a:rPr>
              <a:t>2</a:t>
            </a:r>
            <a:r>
              <a:rPr lang="zh-CN" altLang="en-US" sz="1600" dirty="0">
                <a:latin typeface="宋体" panose="02010600030101010101" pitchFamily="2" charset="-122"/>
              </a:rPr>
              <a:t>－精密过滤器  </a:t>
            </a:r>
            <a:r>
              <a:rPr lang="en-US" altLang="zh-CN" sz="1600">
                <a:latin typeface="宋体" panose="02010600030101010101" pitchFamily="2" charset="-122"/>
              </a:rPr>
              <a:t>3</a:t>
            </a:r>
            <a:r>
              <a:rPr lang="zh-CN" altLang="en-US" sz="1600" dirty="0">
                <a:latin typeface="宋体" panose="02010600030101010101" pitchFamily="2" charset="-122"/>
              </a:rPr>
              <a:t>－减压阀  </a:t>
            </a:r>
            <a:r>
              <a:rPr lang="en-US" altLang="zh-CN" sz="1600">
                <a:latin typeface="宋体" panose="02010600030101010101" pitchFamily="2" charset="-122"/>
              </a:rPr>
              <a:t>4</a:t>
            </a:r>
            <a:r>
              <a:rPr lang="zh-CN" altLang="en-US" sz="1600" dirty="0">
                <a:latin typeface="宋体" panose="02010600030101010101" pitchFamily="2" charset="-122"/>
              </a:rPr>
              <a:t>－压力表  </a:t>
            </a:r>
            <a:r>
              <a:rPr lang="en-US" altLang="zh-CN" sz="1600">
                <a:latin typeface="宋体" panose="02010600030101010101" pitchFamily="2" charset="-122"/>
              </a:rPr>
              <a:t>5</a:t>
            </a:r>
            <a:r>
              <a:rPr lang="zh-CN" altLang="en-US" sz="1600" dirty="0">
                <a:latin typeface="宋体" panose="02010600030101010101" pitchFamily="2" charset="-122"/>
              </a:rPr>
              <a:t>－电磁阀  </a:t>
            </a:r>
            <a:endParaRPr lang="zh-CN" altLang="en-US" sz="1600" dirty="0">
              <a:latin typeface="宋体" panose="02010600030101010101" pitchFamily="2" charset="-122"/>
            </a:endParaRPr>
          </a:p>
          <a:p>
            <a:pPr>
              <a:buClr>
                <a:schemeClr val="hlink"/>
              </a:buClr>
              <a:buSzPct val="70000"/>
              <a:buFont typeface="Wingdings" panose="05000000000000000000" pitchFamily="2" charset="2"/>
            </a:pPr>
            <a:r>
              <a:rPr lang="en-US" altLang="zh-CN" sz="1600">
                <a:latin typeface="宋体" panose="02010600030101010101" pitchFamily="2" charset="-122"/>
              </a:rPr>
              <a:t>6</a:t>
            </a:r>
            <a:r>
              <a:rPr lang="zh-CN" altLang="en-US" sz="1600" dirty="0">
                <a:latin typeface="宋体" panose="02010600030101010101" pitchFamily="2" charset="-122"/>
              </a:rPr>
              <a:t>－真空发生器  </a:t>
            </a:r>
            <a:r>
              <a:rPr lang="en-US" altLang="zh-CN" sz="1600">
                <a:latin typeface="宋体" panose="02010600030101010101" pitchFamily="2" charset="-122"/>
              </a:rPr>
              <a:t>7</a:t>
            </a:r>
            <a:r>
              <a:rPr lang="zh-CN" altLang="en-US" sz="1600" dirty="0">
                <a:latin typeface="宋体" panose="02010600030101010101" pitchFamily="2" charset="-122"/>
              </a:rPr>
              <a:t>－消声器 </a:t>
            </a:r>
            <a:r>
              <a:rPr lang="en-US" altLang="zh-CN" sz="1600">
                <a:latin typeface="宋体" panose="02010600030101010101" pitchFamily="2" charset="-122"/>
              </a:rPr>
              <a:t>8</a:t>
            </a:r>
            <a:r>
              <a:rPr lang="zh-CN" altLang="en-US" sz="1600" dirty="0">
                <a:latin typeface="宋体" panose="02010600030101010101" pitchFamily="2" charset="-122"/>
              </a:rPr>
              <a:t>－真空过滤器  </a:t>
            </a:r>
            <a:r>
              <a:rPr lang="en-US" altLang="zh-CN" sz="1600">
                <a:latin typeface="宋体" panose="02010600030101010101" pitchFamily="2" charset="-122"/>
              </a:rPr>
              <a:t>9</a:t>
            </a:r>
            <a:r>
              <a:rPr lang="zh-CN" altLang="en-US" sz="1600" dirty="0">
                <a:latin typeface="宋体" panose="02010600030101010101" pitchFamily="2" charset="-122"/>
              </a:rPr>
              <a:t>－真空压力开关</a:t>
            </a:r>
            <a:endParaRPr lang="zh-CN" altLang="en-US" sz="1600" dirty="0">
              <a:latin typeface="宋体" panose="02010600030101010101" pitchFamily="2" charset="-122"/>
            </a:endParaRPr>
          </a:p>
          <a:p>
            <a:pPr>
              <a:buClr>
                <a:schemeClr val="hlink"/>
              </a:buClr>
              <a:buSzPct val="70000"/>
              <a:buFont typeface="Wingdings" panose="05000000000000000000" pitchFamily="2" charset="2"/>
            </a:pPr>
            <a:r>
              <a:rPr lang="en-US" altLang="zh-CN" sz="1600">
                <a:latin typeface="宋体" panose="02010600030101010101" pitchFamily="2" charset="-122"/>
              </a:rPr>
              <a:t>10</a:t>
            </a:r>
            <a:r>
              <a:rPr lang="zh-CN" altLang="en-US" sz="1600" dirty="0">
                <a:latin typeface="宋体" panose="02010600030101010101" pitchFamily="2" charset="-122"/>
              </a:rPr>
              <a:t>－真空压力表  </a:t>
            </a:r>
            <a:r>
              <a:rPr lang="en-US" altLang="zh-CN" sz="1600">
                <a:latin typeface="宋体" panose="02010600030101010101" pitchFamily="2" charset="-122"/>
              </a:rPr>
              <a:t>11</a:t>
            </a:r>
            <a:r>
              <a:rPr lang="zh-CN" altLang="en-US" sz="1600" dirty="0">
                <a:latin typeface="宋体" panose="02010600030101010101" pitchFamily="2" charset="-122"/>
              </a:rPr>
              <a:t>－吸盘  </a:t>
            </a:r>
            <a:r>
              <a:rPr lang="en-US" altLang="zh-CN" sz="1600">
                <a:latin typeface="宋体" panose="02010600030101010101" pitchFamily="2" charset="-122"/>
              </a:rPr>
              <a:t>12</a:t>
            </a:r>
            <a:r>
              <a:rPr lang="zh-CN" altLang="en-US" sz="1600" dirty="0">
                <a:latin typeface="宋体" panose="02010600030101010101" pitchFamily="2" charset="-122"/>
              </a:rPr>
              <a:t>－工件</a:t>
            </a:r>
            <a:endParaRPr lang="zh-CN" altLang="en-US" sz="1600" dirty="0">
              <a:latin typeface="宋体" panose="02010600030101010101" pitchFamily="2" charset="-122"/>
            </a:endParaRPr>
          </a:p>
        </p:txBody>
      </p:sp>
      <p:pic>
        <p:nvPicPr>
          <p:cNvPr id="770052" name="内容占位符 770051"/>
          <p:cNvPicPr>
            <a:picLocks noRot="1" noChangeAspect="1"/>
          </p:cNvPicPr>
          <p:nvPr>
            <p:ph sz="half" idx="4294967295"/>
          </p:nvPr>
        </p:nvPicPr>
        <p:blipFill>
          <a:blip r:embed="rId1"/>
          <a:stretch>
            <a:fillRect/>
          </a:stretch>
        </p:blipFill>
        <p:spPr>
          <a:xfrm>
            <a:off x="3496310" y="2107565"/>
            <a:ext cx="5451475" cy="2384425"/>
          </a:xfrm>
        </p:spPr>
      </p:pic>
      <p:sp>
        <p:nvSpPr>
          <p:cNvPr id="770054" name="矩形 770053"/>
          <p:cNvSpPr/>
          <p:nvPr/>
        </p:nvSpPr>
        <p:spPr>
          <a:xfrm>
            <a:off x="2146300" y="1308100"/>
            <a:ext cx="2313940" cy="383540"/>
          </a:xfrm>
          <a:prstGeom prst="rect">
            <a:avLst/>
          </a:prstGeom>
          <a:noFill/>
          <a:ln w="12700">
            <a:noFill/>
          </a:ln>
        </p:spPr>
        <p:txBody>
          <a:bodyPr wrap="none" lIns="90488" tIns="44450" rIns="90488" bIns="44450" anchor="t" anchorCtr="0">
            <a:spAutoFit/>
          </a:bodyPr>
          <a:p>
            <a:pPr marL="342900" indent="-342900" eaLnBrk="0" hangingPunct="0">
              <a:lnSpc>
                <a:spcPct val="80000"/>
              </a:lnSpc>
              <a:spcBef>
                <a:spcPct val="20000"/>
              </a:spcBef>
              <a:buSzPct val="100000"/>
            </a:pPr>
            <a:r>
              <a:rPr lang="zh-CN" altLang="en-US" sz="2400" b="1" dirty="0">
                <a:latin typeface="宋体" panose="02010600030101010101" pitchFamily="2" charset="-122"/>
              </a:rPr>
              <a:t>真空系统组成：</a:t>
            </a:r>
            <a:endParaRPr lang="zh-CN" altLang="en-US" sz="2400" b="1" dirty="0">
              <a:latin typeface="宋体" panose="02010600030101010101" pitchFamily="2" charset="-122"/>
            </a:endParaRPr>
          </a:p>
        </p:txBody>
      </p:sp>
      <p:sp>
        <p:nvSpPr>
          <p:cNvPr id="2" name="文本框 1"/>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1075" name="内容占位符 771074"/>
          <p:cNvSpPr>
            <a:spLocks noGrp="1" noRot="1"/>
          </p:cNvSpPr>
          <p:nvPr>
            <p:ph sz="half" idx="4294967295"/>
          </p:nvPr>
        </p:nvSpPr>
        <p:spPr>
          <a:xfrm>
            <a:off x="1283970" y="2129155"/>
            <a:ext cx="4812030" cy="3143250"/>
          </a:xfrm>
        </p:spPr>
        <p:txBody>
          <a:bodyPr wrap="square">
            <a:spAutoFit/>
          </a:bodyPr>
          <a:p>
            <a:pPr>
              <a:buClr>
                <a:schemeClr val="hlink"/>
              </a:buClr>
              <a:buSzPct val="70000"/>
              <a:buFont typeface="Wingdings" panose="05000000000000000000" pitchFamily="2" charset="2"/>
            </a:pPr>
            <a:r>
              <a:rPr lang="en-US" altLang="zh-CN" sz="2000">
                <a:latin typeface="宋体" panose="02010600030101010101" pitchFamily="2" charset="-122"/>
              </a:rPr>
              <a:t>1</a:t>
            </a:r>
            <a:r>
              <a:rPr lang="zh-CN" altLang="en-US" sz="2000" dirty="0">
                <a:latin typeface="宋体" panose="02010600030101010101" pitchFamily="2" charset="-122"/>
              </a:rPr>
              <a:t>）车间内部干线管道应沿墙顺气流流动方向向下倾斜 </a:t>
            </a:r>
            <a:r>
              <a:rPr lang="en-US" altLang="zh-CN" sz="2000">
                <a:latin typeface="宋体" panose="02010600030101010101" pitchFamily="2" charset="-122"/>
              </a:rPr>
              <a:t>3°~  5°</a:t>
            </a:r>
            <a:r>
              <a:rPr lang="zh-CN" altLang="en-US" sz="2000" dirty="0">
                <a:latin typeface="宋体" panose="02010600030101010101" pitchFamily="2" charset="-122"/>
              </a:rPr>
              <a:t>，在主干管道和支管终点（  最低点）设置集水罐，定期排放积水 、污物等。</a:t>
            </a:r>
            <a:endParaRPr lang="zh-CN" altLang="en-US" sz="2000" dirty="0">
              <a:latin typeface="宋体" panose="02010600030101010101" pitchFamily="2" charset="-122"/>
            </a:endParaRPr>
          </a:p>
          <a:p>
            <a:pPr>
              <a:buClr>
                <a:schemeClr val="hlink"/>
              </a:buClr>
              <a:buSzPct val="70000"/>
              <a:buFont typeface="Wingdings" panose="05000000000000000000" pitchFamily="2" charset="2"/>
            </a:pPr>
            <a:r>
              <a:rPr lang="en-US" altLang="zh-CN" sz="2000">
                <a:latin typeface="宋体" panose="02010600030101010101" pitchFamily="2" charset="-122"/>
              </a:rPr>
              <a:t>2</a:t>
            </a:r>
            <a:r>
              <a:rPr lang="zh-CN" altLang="en-US" sz="2000" dirty="0">
                <a:latin typeface="宋体" panose="02010600030101010101" pitchFamily="2" charset="-122"/>
              </a:rPr>
              <a:t>）支管的引出必须在主管的上部采用大角度拐弯后再向下引出。在离地面</a:t>
            </a:r>
            <a:r>
              <a:rPr lang="en-US" altLang="zh-CN" sz="2000">
                <a:latin typeface="宋体" panose="02010600030101010101" pitchFamily="2" charset="-122"/>
              </a:rPr>
              <a:t>1.2m</a:t>
            </a:r>
            <a:r>
              <a:rPr lang="zh-CN" altLang="en-US" sz="2000" dirty="0">
                <a:latin typeface="宋体" panose="02010600030101010101" pitchFamily="2" charset="-122"/>
              </a:rPr>
              <a:t>～</a:t>
            </a:r>
            <a:r>
              <a:rPr lang="en-US" altLang="zh-CN" sz="2000">
                <a:latin typeface="宋体" panose="02010600030101010101" pitchFamily="2" charset="-122"/>
              </a:rPr>
              <a:t>1.5m</a:t>
            </a:r>
            <a:r>
              <a:rPr lang="zh-CN" altLang="en-US" sz="2000" dirty="0">
                <a:latin typeface="宋体" panose="02010600030101010101" pitchFamily="2" charset="-122"/>
              </a:rPr>
              <a:t>处，接入一个分气器。在分气器两侧接分支管引入用气设备，分气器下面设置放水排污装置。</a:t>
            </a:r>
            <a:endParaRPr lang="zh-CN" altLang="en-US" sz="2000" dirty="0">
              <a:latin typeface="宋体" panose="02010600030101010101" pitchFamily="2" charset="-122"/>
            </a:endParaRPr>
          </a:p>
        </p:txBody>
      </p:sp>
      <p:sp>
        <p:nvSpPr>
          <p:cNvPr id="771076" name="内容占位符 771075"/>
          <p:cNvSpPr>
            <a:spLocks noGrp="1" noRot="1"/>
          </p:cNvSpPr>
          <p:nvPr>
            <p:ph sz="half" idx="4294967295"/>
          </p:nvPr>
        </p:nvSpPr>
        <p:spPr>
          <a:xfrm>
            <a:off x="8267700" y="5013325"/>
            <a:ext cx="3924300" cy="927100"/>
          </a:xfrm>
        </p:spPr>
        <p:txBody>
          <a:bodyPr wrap="square">
            <a:spAutoFit/>
          </a:bodyPr>
          <a:p>
            <a:pPr>
              <a:buClr>
                <a:schemeClr val="hlink"/>
              </a:buClr>
              <a:buSzPct val="70000"/>
              <a:buFont typeface="Wingdings" panose="05000000000000000000" pitchFamily="2" charset="2"/>
            </a:pPr>
            <a:r>
              <a:rPr lang="en-US" altLang="zh-CN" sz="1800">
                <a:latin typeface="宋体" panose="02010600030101010101" pitchFamily="2" charset="-122"/>
              </a:rPr>
              <a:t>1</a:t>
            </a:r>
            <a:r>
              <a:rPr lang="zh-CN" altLang="en-US" sz="1800" dirty="0">
                <a:latin typeface="宋体" panose="02010600030101010101" pitchFamily="2" charset="-122"/>
              </a:rPr>
              <a:t>－主管  </a:t>
            </a:r>
            <a:r>
              <a:rPr lang="en-US" altLang="zh-CN" sz="1800">
                <a:latin typeface="宋体" panose="02010600030101010101" pitchFamily="2" charset="-122"/>
              </a:rPr>
              <a:t>2</a:t>
            </a:r>
            <a:r>
              <a:rPr lang="zh-CN" altLang="en-US" sz="1800" dirty="0">
                <a:latin typeface="宋体" panose="02010600030101010101" pitchFamily="2" charset="-122"/>
              </a:rPr>
              <a:t>－支管    </a:t>
            </a:r>
            <a:r>
              <a:rPr lang="en-US" altLang="zh-CN" sz="1800">
                <a:latin typeface="宋体" panose="02010600030101010101" pitchFamily="2" charset="-122"/>
              </a:rPr>
              <a:t>3</a:t>
            </a:r>
            <a:r>
              <a:rPr lang="zh-CN" altLang="en-US" sz="1800" dirty="0">
                <a:latin typeface="宋体" panose="02010600030101010101" pitchFamily="2" charset="-122"/>
              </a:rPr>
              <a:t>－分气器 </a:t>
            </a:r>
            <a:endParaRPr lang="zh-CN" altLang="en-US" sz="1800" dirty="0">
              <a:latin typeface="宋体" panose="02010600030101010101" pitchFamily="2" charset="-122"/>
            </a:endParaRPr>
          </a:p>
          <a:p>
            <a:pPr>
              <a:buClr>
                <a:schemeClr val="hlink"/>
              </a:buClr>
              <a:buSzPct val="70000"/>
              <a:buFont typeface="Wingdings" panose="05000000000000000000" pitchFamily="2" charset="2"/>
            </a:pPr>
            <a:r>
              <a:rPr lang="en-US" altLang="zh-CN" sz="1800">
                <a:latin typeface="宋体" panose="02010600030101010101" pitchFamily="2" charset="-122"/>
              </a:rPr>
              <a:t>4</a:t>
            </a:r>
            <a:r>
              <a:rPr lang="zh-CN" altLang="en-US" sz="1800" dirty="0">
                <a:latin typeface="宋体" panose="02010600030101010101" pitchFamily="2" charset="-122"/>
              </a:rPr>
              <a:t>－阀门  </a:t>
            </a:r>
            <a:r>
              <a:rPr lang="en-US" altLang="zh-CN" sz="1800">
                <a:latin typeface="宋体" panose="02010600030101010101" pitchFamily="2" charset="-122"/>
              </a:rPr>
              <a:t>5</a:t>
            </a:r>
            <a:r>
              <a:rPr lang="zh-CN" altLang="en-US" sz="1800" dirty="0">
                <a:latin typeface="宋体" panose="02010600030101010101" pitchFamily="2" charset="-122"/>
              </a:rPr>
              <a:t>－过滤器  </a:t>
            </a:r>
            <a:r>
              <a:rPr lang="en-US" altLang="zh-CN" sz="1800">
                <a:latin typeface="宋体" panose="02010600030101010101" pitchFamily="2" charset="-122"/>
              </a:rPr>
              <a:t>6</a:t>
            </a:r>
            <a:r>
              <a:rPr lang="zh-CN" altLang="en-US" sz="1800" dirty="0">
                <a:latin typeface="宋体" panose="02010600030101010101" pitchFamily="2" charset="-122"/>
              </a:rPr>
              <a:t>－减压阀</a:t>
            </a:r>
            <a:endParaRPr lang="zh-CN" altLang="en-US" sz="1800" dirty="0">
              <a:latin typeface="宋体" panose="02010600030101010101" pitchFamily="2" charset="-122"/>
            </a:endParaRPr>
          </a:p>
        </p:txBody>
      </p:sp>
      <p:pic>
        <p:nvPicPr>
          <p:cNvPr id="771077" name="图片 771076"/>
          <p:cNvPicPr>
            <a:picLocks noChangeAspect="1"/>
          </p:cNvPicPr>
          <p:nvPr/>
        </p:nvPicPr>
        <p:blipFill>
          <a:blip r:embed="rId1"/>
          <a:stretch>
            <a:fillRect/>
          </a:stretch>
        </p:blipFill>
        <p:spPr>
          <a:xfrm>
            <a:off x="6275388" y="1557338"/>
            <a:ext cx="4392612" cy="3170237"/>
          </a:xfrm>
          <a:prstGeom prst="rect">
            <a:avLst/>
          </a:prstGeom>
          <a:noFill/>
          <a:ln w="9525">
            <a:noFill/>
          </a:ln>
        </p:spPr>
      </p:pic>
      <p:sp>
        <p:nvSpPr>
          <p:cNvPr id="771079" name="矩形 771078"/>
          <p:cNvSpPr/>
          <p:nvPr/>
        </p:nvSpPr>
        <p:spPr>
          <a:xfrm>
            <a:off x="1515745" y="1449388"/>
            <a:ext cx="2009140" cy="383540"/>
          </a:xfrm>
          <a:prstGeom prst="rect">
            <a:avLst/>
          </a:prstGeom>
          <a:noFill/>
          <a:ln w="12700">
            <a:noFill/>
          </a:ln>
        </p:spPr>
        <p:txBody>
          <a:bodyPr wrap="none" lIns="90488" tIns="44450" rIns="90488" bIns="44450" anchor="t" anchorCtr="0">
            <a:spAutoFit/>
          </a:bodyPr>
          <a:p>
            <a:pPr marL="342900" indent="-342900" eaLnBrk="0" hangingPunct="0">
              <a:lnSpc>
                <a:spcPct val="80000"/>
              </a:lnSpc>
              <a:spcBef>
                <a:spcPct val="20000"/>
              </a:spcBef>
              <a:buSzPct val="100000"/>
            </a:pPr>
            <a:r>
              <a:rPr altLang="en-US" sz="2400" b="1">
                <a:solidFill>
                  <a:srgbClr val="FF0000"/>
                </a:solidFill>
                <a:latin typeface="宋体" panose="02010600030101010101" pitchFamily="2" charset="-122"/>
              </a:rPr>
              <a:t>五、</a:t>
            </a:r>
            <a:r>
              <a:rPr lang="zh-CN" altLang="en-US" sz="2400" b="1" dirty="0">
                <a:solidFill>
                  <a:srgbClr val="FF0000"/>
                </a:solidFill>
                <a:latin typeface="宋体" panose="02010600030101010101" pitchFamily="2" charset="-122"/>
              </a:rPr>
              <a:t>管道系统</a:t>
            </a:r>
            <a:endParaRPr lang="zh-CN" altLang="en-US" sz="2400" b="1" dirty="0">
              <a:solidFill>
                <a:srgbClr val="FF0000"/>
              </a:solidFill>
              <a:latin typeface="宋体" panose="02010600030101010101" pitchFamily="2" charset="-122"/>
            </a:endParaRPr>
          </a:p>
        </p:txBody>
      </p:sp>
      <p:sp>
        <p:nvSpPr>
          <p:cNvPr id="2" name="文本框 1"/>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2099" name="内容占位符 772098"/>
          <p:cNvSpPr>
            <a:spLocks noGrp="1" noRot="1"/>
          </p:cNvSpPr>
          <p:nvPr>
            <p:ph sz="half" idx="4294967295"/>
          </p:nvPr>
        </p:nvSpPr>
        <p:spPr>
          <a:xfrm>
            <a:off x="1674495" y="2049780"/>
            <a:ext cx="5278755" cy="3117850"/>
          </a:xfrm>
        </p:spPr>
        <p:txBody>
          <a:bodyPr wrap="square">
            <a:spAutoFit/>
          </a:bodyPr>
          <a:p>
            <a:pPr>
              <a:buClr>
                <a:schemeClr val="hlink"/>
              </a:buClr>
              <a:buSzPct val="70000"/>
              <a:buFont typeface="Wingdings" panose="05000000000000000000" pitchFamily="2" charset="2"/>
            </a:pPr>
            <a:r>
              <a:rPr lang="en-US" altLang="zh-CN" sz="2000">
                <a:latin typeface="宋体" panose="02010600030101010101" pitchFamily="2" charset="-122"/>
              </a:rPr>
              <a:t>3</a:t>
            </a:r>
            <a:r>
              <a:rPr lang="zh-CN" altLang="en-US" sz="2000" dirty="0">
                <a:latin typeface="宋体" panose="02010600030101010101" pitchFamily="2" charset="-122"/>
              </a:rPr>
              <a:t>）为保证可靠供气，可采用多种管网供气系统：单树枝状、双树枝状、环状管网等。</a:t>
            </a:r>
            <a:endParaRPr lang="zh-CN" altLang="en-US" sz="2000" dirty="0">
              <a:latin typeface="宋体" panose="02010600030101010101" pitchFamily="2" charset="-122"/>
            </a:endParaRPr>
          </a:p>
          <a:p>
            <a:pPr>
              <a:buClr>
                <a:schemeClr val="hlink"/>
              </a:buClr>
              <a:buSzPct val="70000"/>
              <a:buFont typeface="Wingdings" panose="05000000000000000000" pitchFamily="2" charset="2"/>
            </a:pPr>
            <a:r>
              <a:rPr lang="en-US" altLang="zh-CN" sz="2000">
                <a:latin typeface="宋体" panose="02010600030101010101" pitchFamily="2" charset="-122"/>
              </a:rPr>
              <a:t>4</a:t>
            </a:r>
            <a:r>
              <a:rPr lang="zh-CN" altLang="en-US" sz="2000" dirty="0">
                <a:latin typeface="宋体" panose="02010600030101010101" pitchFamily="2" charset="-122"/>
              </a:rPr>
              <a:t>）管径设计原则：</a:t>
            </a:r>
            <a:endParaRPr lang="zh-CN" altLang="en-US" sz="2000" dirty="0">
              <a:latin typeface="宋体" panose="02010600030101010101" pitchFamily="2" charset="-122"/>
            </a:endParaRPr>
          </a:p>
          <a:p>
            <a:pPr>
              <a:buClr>
                <a:schemeClr val="hlink"/>
              </a:buClr>
              <a:buSzPct val="70000"/>
              <a:buFont typeface="Wingdings" panose="05000000000000000000" pitchFamily="2" charset="2"/>
            </a:pPr>
            <a:r>
              <a:rPr lang="zh-CN" altLang="en-US" sz="2000" dirty="0">
                <a:latin typeface="宋体" panose="02010600030101010101" pitchFamily="2" charset="-122"/>
              </a:rPr>
              <a:t>   为避免压缩空气在管道内流动时压力损失过大，主管道内空气推荐流速应在</a:t>
            </a:r>
            <a:r>
              <a:rPr lang="en-US" altLang="zh-CN" sz="2000">
                <a:latin typeface="宋体" panose="02010600030101010101" pitchFamily="2" charset="-122"/>
              </a:rPr>
              <a:t>6</a:t>
            </a:r>
            <a:r>
              <a:rPr lang="zh-CN" altLang="en-US" sz="2000" dirty="0">
                <a:latin typeface="宋体" panose="02010600030101010101" pitchFamily="2" charset="-122"/>
              </a:rPr>
              <a:t>～</a:t>
            </a:r>
            <a:r>
              <a:rPr lang="en-US" altLang="zh-CN" sz="2000">
                <a:latin typeface="宋体" panose="02010600030101010101" pitchFamily="2" charset="-122"/>
              </a:rPr>
              <a:t>10m/s</a:t>
            </a:r>
            <a:r>
              <a:rPr lang="zh-CN" altLang="en-US" sz="2000" dirty="0">
                <a:latin typeface="宋体" panose="02010600030101010101" pitchFamily="2" charset="-122"/>
              </a:rPr>
              <a:t>（相应压力损失小于</a:t>
            </a:r>
            <a:r>
              <a:rPr lang="en-US" altLang="zh-CN" sz="2000">
                <a:latin typeface="宋体" panose="02010600030101010101" pitchFamily="2" charset="-122"/>
              </a:rPr>
              <a:t>0.03MPa</a:t>
            </a:r>
            <a:r>
              <a:rPr lang="zh-CN" altLang="en-US" sz="2000" dirty="0">
                <a:latin typeface="宋体" panose="02010600030101010101" pitchFamily="2" charset="-122"/>
              </a:rPr>
              <a:t>），用气车间主管道内空气流速应不大于</a:t>
            </a:r>
            <a:r>
              <a:rPr lang="en-US" altLang="zh-CN" sz="2000">
                <a:latin typeface="宋体" panose="02010600030101010101" pitchFamily="2" charset="-122"/>
              </a:rPr>
              <a:t>10</a:t>
            </a:r>
            <a:r>
              <a:rPr lang="zh-CN" altLang="en-US" sz="2000" dirty="0">
                <a:latin typeface="宋体" panose="02010600030101010101" pitchFamily="2" charset="-122"/>
              </a:rPr>
              <a:t>～</a:t>
            </a:r>
            <a:r>
              <a:rPr lang="en-US" altLang="zh-CN" sz="2000">
                <a:latin typeface="宋体" panose="02010600030101010101" pitchFamily="2" charset="-122"/>
              </a:rPr>
              <a:t>15m/s</a:t>
            </a:r>
            <a:r>
              <a:rPr lang="zh-CN" altLang="en-US" sz="2000" dirty="0">
                <a:latin typeface="宋体" panose="02010600030101010101" pitchFamily="2" charset="-122"/>
              </a:rPr>
              <a:t>，并限定所有管道内空气流速不大于</a:t>
            </a:r>
            <a:r>
              <a:rPr lang="en-US" altLang="zh-CN" sz="2000">
                <a:latin typeface="宋体" panose="02010600030101010101" pitchFamily="2" charset="-122"/>
              </a:rPr>
              <a:t>25m/s</a:t>
            </a:r>
            <a:r>
              <a:rPr lang="zh-CN" altLang="en-US" sz="2000" dirty="0">
                <a:latin typeface="宋体" panose="02010600030101010101" pitchFamily="2" charset="-122"/>
              </a:rPr>
              <a:t>。   </a:t>
            </a:r>
            <a:endParaRPr lang="zh-CN" altLang="en-US" sz="2000" dirty="0">
              <a:latin typeface="宋体" panose="02010600030101010101" pitchFamily="2" charset="-122"/>
            </a:endParaRPr>
          </a:p>
        </p:txBody>
      </p:sp>
      <p:pic>
        <p:nvPicPr>
          <p:cNvPr id="772100" name="内容占位符 772099"/>
          <p:cNvPicPr>
            <a:picLocks noRot="1" noChangeAspect="1"/>
          </p:cNvPicPr>
          <p:nvPr>
            <p:ph sz="half" idx="4294967295"/>
          </p:nvPr>
        </p:nvPicPr>
        <p:blipFill>
          <a:blip r:embed="rId1"/>
          <a:stretch>
            <a:fillRect/>
          </a:stretch>
        </p:blipFill>
        <p:spPr>
          <a:xfrm>
            <a:off x="6743700" y="1268730"/>
            <a:ext cx="3554730" cy="4679950"/>
          </a:xfrm>
        </p:spPr>
      </p:pic>
      <p:sp>
        <p:nvSpPr>
          <p:cNvPr id="2" name="文本框 1"/>
          <p:cNvSpPr txBox="1"/>
          <p:nvPr userDrawn="1">
            <p:custDataLst>
              <p:tags r:id="rId2"/>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userDrawn="1">
            <p:custDataLst>
              <p:tags r:id="rId1"/>
            </p:custDataLst>
          </p:nvPr>
        </p:nvSpPr>
        <p:spPr>
          <a:xfrm>
            <a:off x="7622940" y="65991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3</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：蓄能器的安装与选用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pic>
        <p:nvPicPr>
          <p:cNvPr id="3" name="图片 2"/>
          <p:cNvPicPr>
            <a:picLocks noChangeAspect="1"/>
          </p:cNvPicPr>
          <p:nvPr>
            <p:custDataLst>
              <p:tags r:id="rId2"/>
            </p:custDataLst>
          </p:nvPr>
        </p:nvPicPr>
        <p:blipFill>
          <a:blip r:embed="rId3"/>
          <a:stretch>
            <a:fillRect/>
          </a:stretch>
        </p:blipFill>
        <p:spPr>
          <a:xfrm>
            <a:off x="3543299" y="2381249"/>
            <a:ext cx="2257425" cy="2257425"/>
          </a:xfrm>
          <a:prstGeom prst="rect">
            <a:avLst/>
          </a:prstGeom>
        </p:spPr>
      </p:pic>
      <p:pic>
        <p:nvPicPr>
          <p:cNvPr id="19458" name="图片 182"/>
          <p:cNvPicPr>
            <a:picLocks noChangeAspect="1" noChangeArrowheads="1"/>
          </p:cNvPicPr>
          <p:nvPr>
            <p:custDataLst>
              <p:tags r:id="rId4"/>
            </p:custDataLst>
          </p:nvPr>
        </p:nvPicPr>
        <p:blipFill>
          <a:blip r:embed="rId5">
            <a:extLst>
              <a:ext uri="{28A0092B-C50C-407E-A947-70E740481C1C}">
                <a14:useLocalDpi xmlns:a14="http://schemas.microsoft.com/office/drawing/2010/main" val="0"/>
              </a:ext>
            </a:extLst>
          </a:blip>
          <a:srcRect/>
          <a:stretch>
            <a:fillRect/>
          </a:stretch>
        </p:blipFill>
        <p:spPr bwMode="auto">
          <a:xfrm>
            <a:off x="7340600" y="2381249"/>
            <a:ext cx="2325672" cy="2257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custDataLst>
              <p:tags r:id="rId6"/>
            </p:custDataLst>
          </p:nvPr>
        </p:nvSpPr>
        <p:spPr>
          <a:xfrm>
            <a:off x="3756025" y="4973320"/>
            <a:ext cx="2160905" cy="368300"/>
          </a:xfrm>
          <a:prstGeom prst="rect">
            <a:avLst/>
          </a:prstGeom>
          <a:noFill/>
        </p:spPr>
        <p:txBody>
          <a:bodyPr wrap="square" rtlCol="0">
            <a:spAutoFit/>
          </a:bodyPr>
          <a:p>
            <a:r>
              <a:rPr lang="zh-CN" altLang="en-US" dirty="0"/>
              <a:t>5.3拓展任务实施</a:t>
            </a:r>
            <a:endParaRPr lang="zh-CN" altLang="en-US" dirty="0"/>
          </a:p>
        </p:txBody>
      </p:sp>
      <p:sp>
        <p:nvSpPr>
          <p:cNvPr id="5" name="文本框 4"/>
          <p:cNvSpPr txBox="1"/>
          <p:nvPr>
            <p:custDataLst>
              <p:tags r:id="rId7"/>
            </p:custDataLst>
          </p:nvPr>
        </p:nvSpPr>
        <p:spPr>
          <a:xfrm>
            <a:off x="7807960" y="4972050"/>
            <a:ext cx="1577975" cy="368300"/>
          </a:xfrm>
          <a:prstGeom prst="rect">
            <a:avLst/>
          </a:prstGeom>
          <a:noFill/>
        </p:spPr>
        <p:txBody>
          <a:bodyPr wrap="square" rtlCol="0">
            <a:spAutoFit/>
          </a:bodyPr>
          <a:p>
            <a:r>
              <a:rPr lang="zh-CN" altLang="en-US" dirty="0"/>
              <a:t>任务评价总结</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265420" y="2520950"/>
            <a:ext cx="2763520" cy="3091180"/>
          </a:xfrm>
          <a:prstGeom prst="rect">
            <a:avLst/>
          </a:prstGeom>
          <a:noFill/>
          <a:ln>
            <a:solidFill>
              <a:schemeClr val="accent2">
                <a:lumMod val="75000"/>
              </a:schemeClr>
            </a:solidFill>
          </a:ln>
        </p:spPr>
        <p:txBody>
          <a:bodyPr wrap="square" lIns="0">
            <a:noAutofit/>
          </a:bodyPr>
          <a:lstStyle/>
          <a:p>
            <a:pPr marL="179705">
              <a:lnSpc>
                <a:spcPct val="150000"/>
              </a:lnSpc>
              <a:spcBef>
                <a:spcPts val="750"/>
              </a:spcBef>
              <a:spcAft>
                <a:spcPts val="750"/>
              </a:spcAft>
            </a:pPr>
            <a:r>
              <a:rPr altLang="zh-CN" dirty="0"/>
              <a:t>1、掌握滤油器的结构类型及特点；</a:t>
            </a:r>
            <a:endParaRPr altLang="zh-CN" dirty="0"/>
          </a:p>
          <a:p>
            <a:pPr marL="179705">
              <a:lnSpc>
                <a:spcPct val="150000"/>
              </a:lnSpc>
              <a:spcBef>
                <a:spcPts val="750"/>
              </a:spcBef>
              <a:spcAft>
                <a:spcPts val="750"/>
              </a:spcAft>
            </a:pPr>
            <a:r>
              <a:rPr altLang="zh-CN" dirty="0"/>
              <a:t>2、掌握滤油器的工作原理及应用；</a:t>
            </a:r>
            <a:endParaRPr altLang="zh-CN" dirty="0"/>
          </a:p>
          <a:p>
            <a:pPr marL="179705">
              <a:lnSpc>
                <a:spcPct val="150000"/>
              </a:lnSpc>
              <a:spcBef>
                <a:spcPts val="750"/>
              </a:spcBef>
              <a:spcAft>
                <a:spcPts val="750"/>
              </a:spcAft>
            </a:pPr>
            <a:r>
              <a:rPr altLang="zh-CN" dirty="0"/>
              <a:t>3、掌握滤油器的安装和使用过程中的注意事项。</a:t>
            </a:r>
            <a:endParaRPr altLang="zh-CN" dirty="0"/>
          </a:p>
          <a:p>
            <a:pPr marL="290830" algn="l">
              <a:lnSpc>
                <a:spcPct val="150000"/>
              </a:lnSpc>
              <a:spcBef>
                <a:spcPts val="750"/>
              </a:spcBef>
              <a:spcAft>
                <a:spcPts val="750"/>
              </a:spcAft>
            </a:pPr>
            <a:endParaRPr lang="zh-CN" altLang="zh-CN" sz="1000" b="1" kern="2200" dirty="0">
              <a:effectLst/>
              <a:latin typeface="宋体" panose="02010600030101010101" pitchFamily="2" charset="-122"/>
              <a:ea typeface="宋体" panose="02010600030101010101" pitchFamily="2" charset="-122"/>
            </a:endParaRPr>
          </a:p>
        </p:txBody>
      </p:sp>
      <p:sp>
        <p:nvSpPr>
          <p:cNvPr id="5" name="文本框 4"/>
          <p:cNvSpPr txBox="1"/>
          <p:nvPr/>
        </p:nvSpPr>
        <p:spPr>
          <a:xfrm>
            <a:off x="8540115" y="2520950"/>
            <a:ext cx="2763520" cy="3091180"/>
          </a:xfrm>
          <a:prstGeom prst="rect">
            <a:avLst/>
          </a:prstGeom>
          <a:noFill/>
          <a:ln>
            <a:solidFill>
              <a:schemeClr val="accent2">
                <a:lumMod val="75000"/>
              </a:schemeClr>
            </a:solidFill>
          </a:ln>
        </p:spPr>
        <p:txBody>
          <a:bodyPr wrap="square" lIns="0">
            <a:noAutofit/>
          </a:bodyPr>
          <a:lstStyle/>
          <a:p>
            <a:pPr marL="179705">
              <a:lnSpc>
                <a:spcPct val="150000"/>
              </a:lnSpc>
              <a:spcBef>
                <a:spcPts val="750"/>
              </a:spcBef>
              <a:spcAft>
                <a:spcPts val="750"/>
              </a:spcAft>
            </a:pPr>
            <a:r>
              <a:rPr altLang="zh-CN" dirty="0"/>
              <a:t>1.会根据不同情况选择滤油器；</a:t>
            </a:r>
            <a:endParaRPr altLang="zh-CN" dirty="0"/>
          </a:p>
          <a:p>
            <a:pPr marL="179705">
              <a:lnSpc>
                <a:spcPct val="150000"/>
              </a:lnSpc>
              <a:spcBef>
                <a:spcPts val="750"/>
              </a:spcBef>
              <a:spcAft>
                <a:spcPts val="750"/>
              </a:spcAft>
            </a:pPr>
            <a:r>
              <a:rPr altLang="zh-CN" dirty="0"/>
              <a:t>2.会分析滤油器的安装位置；</a:t>
            </a:r>
            <a:endParaRPr altLang="zh-CN" dirty="0"/>
          </a:p>
          <a:p>
            <a:pPr marL="290830" algn="just">
              <a:lnSpc>
                <a:spcPct val="150000"/>
              </a:lnSpc>
              <a:spcBef>
                <a:spcPts val="750"/>
              </a:spcBef>
              <a:spcAft>
                <a:spcPts val="750"/>
              </a:spcAft>
            </a:pPr>
            <a:endParaRPr lang="en-US" altLang="zh-CN" sz="1000" b="1" kern="100" dirty="0">
              <a:effectLst/>
              <a:latin typeface="宋体" panose="02010600030101010101" pitchFamily="2" charset="-122"/>
              <a:ea typeface="宋体" panose="02010600030101010101" pitchFamily="2" charset="-122"/>
              <a:cs typeface="黑体" panose="02010609060101010101" pitchFamily="49" charset="-122"/>
            </a:endParaRPr>
          </a:p>
          <a:p>
            <a:pPr marL="290830" algn="just">
              <a:lnSpc>
                <a:spcPct val="150000"/>
              </a:lnSpc>
              <a:spcBef>
                <a:spcPts val="750"/>
              </a:spcBef>
              <a:spcAft>
                <a:spcPts val="750"/>
              </a:spcAft>
            </a:pPr>
            <a:endParaRPr lang="en-US" altLang="zh-CN" sz="1000" b="1" kern="100" dirty="0">
              <a:effectLst/>
              <a:latin typeface="宋体" panose="02010600030101010101" pitchFamily="2" charset="-122"/>
              <a:ea typeface="宋体" panose="02010600030101010101" pitchFamily="2" charset="-122"/>
              <a:cs typeface="黑体" panose="02010609060101010101" pitchFamily="49" charset="-122"/>
            </a:endParaRPr>
          </a:p>
        </p:txBody>
      </p:sp>
      <p:sp>
        <p:nvSpPr>
          <p:cNvPr id="7" name="文本框 6"/>
          <p:cNvSpPr txBox="1"/>
          <p:nvPr/>
        </p:nvSpPr>
        <p:spPr>
          <a:xfrm>
            <a:off x="1991360" y="2520950"/>
            <a:ext cx="2763520" cy="3090545"/>
          </a:xfrm>
          <a:prstGeom prst="rect">
            <a:avLst/>
          </a:prstGeom>
          <a:noFill/>
          <a:ln>
            <a:solidFill>
              <a:schemeClr val="accent2">
                <a:lumMod val="75000"/>
              </a:schemeClr>
            </a:solidFill>
          </a:ln>
        </p:spPr>
        <p:txBody>
          <a:bodyPr wrap="square" lIns="0">
            <a:noAutofit/>
          </a:bodyPr>
          <a:lstStyle/>
          <a:p>
            <a:pPr marL="179705">
              <a:lnSpc>
                <a:spcPct val="150000"/>
              </a:lnSpc>
              <a:spcBef>
                <a:spcPts val="750"/>
              </a:spcBef>
              <a:spcAft>
                <a:spcPts val="750"/>
              </a:spcAft>
            </a:pPr>
            <a:r>
              <a:rPr lang="en-US" altLang="zh-CN" dirty="0"/>
              <a:t>1.</a:t>
            </a:r>
            <a:r>
              <a:rPr lang="zh-CN" altLang="zh-CN" dirty="0"/>
              <a:t>团结协作意识的培养； </a:t>
            </a:r>
            <a:endParaRPr lang="zh-CN" altLang="zh-CN" dirty="0"/>
          </a:p>
          <a:p>
            <a:pPr marL="179705">
              <a:lnSpc>
                <a:spcPct val="150000"/>
              </a:lnSpc>
              <a:spcBef>
                <a:spcPts val="750"/>
              </a:spcBef>
              <a:spcAft>
                <a:spcPts val="750"/>
              </a:spcAft>
            </a:pPr>
            <a:r>
              <a:rPr lang="en-US" altLang="zh-CN" dirty="0"/>
              <a:t>2.</a:t>
            </a:r>
            <a:r>
              <a:rPr lang="zh-CN" altLang="zh-CN" dirty="0"/>
              <a:t>问题导向，分析问题，解决问题</a:t>
            </a:r>
            <a:endParaRPr lang="zh-CN" altLang="zh-CN" dirty="0"/>
          </a:p>
          <a:p>
            <a:pPr marL="179705">
              <a:lnSpc>
                <a:spcPct val="150000"/>
              </a:lnSpc>
              <a:spcBef>
                <a:spcPts val="750"/>
              </a:spcBef>
              <a:spcAft>
                <a:spcPts val="750"/>
              </a:spcAft>
            </a:pPr>
            <a:r>
              <a:rPr lang="en-US" altLang="zh-CN" dirty="0"/>
              <a:t>3.</a:t>
            </a:r>
            <a:r>
              <a:rPr lang="zh-CN" altLang="zh-CN" dirty="0"/>
              <a:t>举一反三的能力</a:t>
            </a:r>
            <a:endParaRPr lang="zh-CN" altLang="zh-CN" dirty="0"/>
          </a:p>
          <a:p>
            <a:pPr marL="179705">
              <a:lnSpc>
                <a:spcPct val="150000"/>
              </a:lnSpc>
              <a:spcBef>
                <a:spcPts val="750"/>
              </a:spcBef>
              <a:spcAft>
                <a:spcPts val="750"/>
              </a:spcAft>
            </a:pPr>
            <a:r>
              <a:rPr lang="en-US" altLang="zh-CN" dirty="0"/>
              <a:t>4.8S</a:t>
            </a:r>
            <a:r>
              <a:rPr lang="zh-CN" altLang="zh-CN" dirty="0"/>
              <a:t>管理</a:t>
            </a:r>
            <a:endParaRPr lang="en-US" altLang="zh-CN" dirty="0"/>
          </a:p>
          <a:p>
            <a:pPr marL="290830">
              <a:lnSpc>
                <a:spcPct val="150000"/>
              </a:lnSpc>
              <a:spcBef>
                <a:spcPts val="750"/>
              </a:spcBef>
              <a:spcAft>
                <a:spcPts val="750"/>
              </a:spcAft>
            </a:pPr>
            <a:endParaRPr lang="en-US" altLang="zh-CN" sz="1000" b="1" kern="2200"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nvSpPr>
        <p:spPr>
          <a:xfrm>
            <a:off x="2757882" y="1990725"/>
            <a:ext cx="1162050" cy="369332"/>
          </a:xfrm>
          <a:prstGeom prst="rect">
            <a:avLst/>
          </a:prstGeom>
          <a:noFill/>
          <a:ln>
            <a:solidFill>
              <a:schemeClr val="accent2">
                <a:lumMod val="75000"/>
              </a:schemeClr>
            </a:solidFill>
          </a:ln>
        </p:spPr>
        <p:txBody>
          <a:bodyPr wrap="square" rtlCol="0">
            <a:spAutoFit/>
          </a:bodyPr>
          <a:lstStyle/>
          <a:p>
            <a:r>
              <a:rPr lang="zh-CN" altLang="en-US" dirty="0"/>
              <a:t>素质目标</a:t>
            </a:r>
            <a:endParaRPr lang="zh-CN" altLang="en-US" dirty="0"/>
          </a:p>
        </p:txBody>
      </p:sp>
      <p:sp>
        <p:nvSpPr>
          <p:cNvPr id="6" name="文本框 5"/>
          <p:cNvSpPr txBox="1"/>
          <p:nvPr/>
        </p:nvSpPr>
        <p:spPr>
          <a:xfrm>
            <a:off x="5969589" y="1990725"/>
            <a:ext cx="1162050" cy="369332"/>
          </a:xfrm>
          <a:prstGeom prst="rect">
            <a:avLst/>
          </a:prstGeom>
          <a:noFill/>
          <a:ln>
            <a:solidFill>
              <a:schemeClr val="accent2">
                <a:lumMod val="75000"/>
              </a:schemeClr>
            </a:solidFill>
          </a:ln>
        </p:spPr>
        <p:txBody>
          <a:bodyPr wrap="square" rtlCol="0">
            <a:spAutoFit/>
          </a:bodyPr>
          <a:lstStyle/>
          <a:p>
            <a:r>
              <a:rPr lang="zh-CN" altLang="en-US" dirty="0"/>
              <a:t>知识目标</a:t>
            </a:r>
            <a:endParaRPr lang="zh-CN" altLang="en-US" dirty="0"/>
          </a:p>
        </p:txBody>
      </p:sp>
      <p:sp>
        <p:nvSpPr>
          <p:cNvPr id="8" name="文本框 7"/>
          <p:cNvSpPr txBox="1"/>
          <p:nvPr/>
        </p:nvSpPr>
        <p:spPr>
          <a:xfrm>
            <a:off x="9429750" y="1990725"/>
            <a:ext cx="1162050" cy="369332"/>
          </a:xfrm>
          <a:prstGeom prst="rect">
            <a:avLst/>
          </a:prstGeom>
          <a:noFill/>
          <a:ln>
            <a:solidFill>
              <a:schemeClr val="accent2">
                <a:lumMod val="75000"/>
              </a:schemeClr>
            </a:solidFill>
          </a:ln>
        </p:spPr>
        <p:txBody>
          <a:bodyPr wrap="square" rtlCol="0">
            <a:spAutoFit/>
          </a:bodyPr>
          <a:lstStyle/>
          <a:p>
            <a:r>
              <a:rPr lang="zh-CN" altLang="en-US" dirty="0"/>
              <a:t>能力目标</a:t>
            </a:r>
            <a:endParaRPr lang="zh-CN" altLang="en-US" dirty="0"/>
          </a:p>
        </p:txBody>
      </p:sp>
      <p:pic>
        <p:nvPicPr>
          <p:cNvPr id="17" name="图形 16" descr="v 形箭头"/>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4685137" y="1878221"/>
            <a:ext cx="628890" cy="628890"/>
          </a:xfrm>
          <a:prstGeom prst="rect">
            <a:avLst/>
          </a:prstGeom>
        </p:spPr>
      </p:pic>
      <p:pic>
        <p:nvPicPr>
          <p:cNvPr id="19" name="图形 18" descr="v 形箭头"/>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7966249" y="1860946"/>
            <a:ext cx="628890" cy="628890"/>
          </a:xfrm>
          <a:prstGeom prst="rect">
            <a:avLst/>
          </a:prstGeom>
        </p:spPr>
      </p:pic>
      <p:sp>
        <p:nvSpPr>
          <p:cNvPr id="12" name="文本框 11"/>
          <p:cNvSpPr txBox="1"/>
          <p:nvPr userDrawn="1">
            <p:custDataLst>
              <p:tags r:id="rId3"/>
            </p:custDataLst>
          </p:nvPr>
        </p:nvSpPr>
        <p:spPr>
          <a:xfrm>
            <a:off x="8371605" y="706273"/>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0202" name="文本占位符 520201"/>
          <p:cNvSpPr>
            <a:spLocks noGrp="1" noRot="1"/>
          </p:cNvSpPr>
          <p:nvPr>
            <p:ph type="body" idx="4294967295"/>
          </p:nvPr>
        </p:nvSpPr>
        <p:spPr>
          <a:xfrm>
            <a:off x="1750695" y="1536065"/>
            <a:ext cx="2935605" cy="428625"/>
          </a:xfrm>
        </p:spPr>
        <p:txBody>
          <a:bodyPr>
            <a:noAutofit/>
          </a:bodyPr>
          <a:p>
            <a:r>
              <a:rPr altLang="en-US" sz="3100" b="1">
                <a:solidFill>
                  <a:srgbClr val="FF0000"/>
                </a:solidFill>
                <a:latin typeface="宋体" panose="02010600030101010101" pitchFamily="2" charset="-122"/>
              </a:rPr>
              <a:t>一、</a:t>
            </a:r>
            <a:r>
              <a:rPr lang="zh-CN" altLang="en-US" sz="3100" b="1" dirty="0">
                <a:solidFill>
                  <a:srgbClr val="FF0000"/>
                </a:solidFill>
                <a:latin typeface="宋体" panose="02010600030101010101" pitchFamily="2" charset="-122"/>
              </a:rPr>
              <a:t>作用</a:t>
            </a:r>
            <a:endParaRPr lang="zh-CN" altLang="en-US" sz="3100" b="1" dirty="0">
              <a:solidFill>
                <a:srgbClr val="FF0000"/>
              </a:solidFill>
              <a:latin typeface="宋体" panose="02010600030101010101" pitchFamily="2" charset="-122"/>
            </a:endParaRPr>
          </a:p>
        </p:txBody>
      </p:sp>
      <p:sp>
        <p:nvSpPr>
          <p:cNvPr id="520203" name="矩形 520202"/>
          <p:cNvSpPr/>
          <p:nvPr/>
        </p:nvSpPr>
        <p:spPr>
          <a:xfrm>
            <a:off x="1845945" y="2420938"/>
            <a:ext cx="8424863" cy="829945"/>
          </a:xfrm>
          <a:prstGeom prst="rect">
            <a:avLst/>
          </a:prstGeom>
          <a:noFill/>
          <a:ln w="9525">
            <a:noFill/>
          </a:ln>
        </p:spPr>
        <p:txBody>
          <a:bodyPr>
            <a:spAutoFit/>
          </a:bodyPr>
          <a:p>
            <a:pPr marL="457200"/>
            <a:r>
              <a:rPr lang="zh-CN" altLang="en-US" sz="2400" b="1" dirty="0">
                <a:latin typeface="宋体" panose="02010600030101010101" pitchFamily="2" charset="-122"/>
              </a:rPr>
              <a:t>    </a:t>
            </a:r>
            <a:r>
              <a:rPr lang="zh-CN" altLang="en-US" sz="2400" dirty="0">
                <a:latin typeface="仿宋" panose="02010609060101010101" pitchFamily="49" charset="-122"/>
                <a:ea typeface="仿宋" panose="02010609060101010101" pitchFamily="49" charset="-122"/>
              </a:rPr>
              <a:t>滤去油中杂质，维护油液清洁，防止油液污染，保证系统正常工作。</a:t>
            </a:r>
            <a:endParaRPr lang="zh-CN" altLang="en-US" sz="2400" dirty="0">
              <a:latin typeface="仿宋" panose="02010609060101010101" pitchFamily="49" charset="-122"/>
              <a:ea typeface="仿宋" panose="02010609060101010101" pitchFamily="49" charset="-122"/>
            </a:endParaRPr>
          </a:p>
        </p:txBody>
      </p:sp>
      <p:pic>
        <p:nvPicPr>
          <p:cNvPr id="520204" name="图片 520203" descr="过滤器"/>
          <p:cNvPicPr>
            <a:picLocks noChangeAspect="1"/>
          </p:cNvPicPr>
          <p:nvPr/>
        </p:nvPicPr>
        <p:blipFill>
          <a:blip r:embed="rId1"/>
          <a:stretch>
            <a:fillRect/>
          </a:stretch>
        </p:blipFill>
        <p:spPr>
          <a:xfrm>
            <a:off x="4098290" y="3549650"/>
            <a:ext cx="4572000" cy="3040063"/>
          </a:xfrm>
          <a:prstGeom prst="rect">
            <a:avLst/>
          </a:prstGeom>
          <a:noFill/>
          <a:ln w="9525">
            <a:noFill/>
          </a:ln>
        </p:spPr>
      </p:pic>
      <p:sp>
        <p:nvSpPr>
          <p:cNvPr id="12" name="文本框 11"/>
          <p:cNvSpPr txBox="1"/>
          <p:nvPr userDrawn="1">
            <p:custDataLst>
              <p:tags r:id="rId2"/>
            </p:custDataLst>
          </p:nvPr>
        </p:nvSpPr>
        <p:spPr>
          <a:xfrm>
            <a:off x="8269370" y="604038"/>
            <a:ext cx="4333973" cy="398780"/>
          </a:xfrm>
          <a:prstGeom prst="rect">
            <a:avLst/>
          </a:prstGeom>
          <a:noFill/>
        </p:spPr>
        <p:txBody>
          <a:bodyPr wrap="square">
            <a:spAutoFit/>
          </a:bodyPr>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1225" name="文本占位符 521224"/>
          <p:cNvSpPr>
            <a:spLocks noGrp="1" noRot="1"/>
          </p:cNvSpPr>
          <p:nvPr>
            <p:ph type="body" sz="half" idx="4294967295"/>
          </p:nvPr>
        </p:nvSpPr>
        <p:spPr>
          <a:xfrm>
            <a:off x="1371600" y="1281430"/>
            <a:ext cx="1916430" cy="504825"/>
          </a:xfrm>
          <a:ln w="12700"/>
        </p:spPr>
        <p:txBody>
          <a:bodyPr lIns="90488" tIns="44450" rIns="90488" bIns="44450">
            <a:noAutofit/>
          </a:bodyPr>
          <a:p>
            <a:pPr>
              <a:buClr>
                <a:schemeClr val="hlink"/>
              </a:buClr>
              <a:buSzPct val="70000"/>
              <a:buFont typeface="Wingdings" panose="05000000000000000000" pitchFamily="2" charset="2"/>
            </a:pPr>
            <a:r>
              <a:rPr altLang="en-US" sz="2800" b="1">
                <a:solidFill>
                  <a:srgbClr val="FF0000"/>
                </a:solidFill>
                <a:latin typeface="宋体" panose="02010600030101010101" pitchFamily="2" charset="-122"/>
              </a:rPr>
              <a:t>二、</a:t>
            </a:r>
            <a:r>
              <a:rPr lang="zh-CN" altLang="en-US" sz="2800" b="1" dirty="0">
                <a:solidFill>
                  <a:srgbClr val="FF0000"/>
                </a:solidFill>
                <a:latin typeface="宋体" panose="02010600030101010101" pitchFamily="2" charset="-122"/>
              </a:rPr>
              <a:t>分类</a:t>
            </a:r>
            <a:endParaRPr lang="zh-CN" altLang="en-US" sz="2800" b="1" dirty="0">
              <a:solidFill>
                <a:srgbClr val="FF0000"/>
              </a:solidFill>
              <a:latin typeface="宋体" panose="02010600030101010101" pitchFamily="2" charset="-122"/>
            </a:endParaRPr>
          </a:p>
        </p:txBody>
      </p:sp>
      <p:pic>
        <p:nvPicPr>
          <p:cNvPr id="521295" name="图片 521294" descr="过滤器的分类"/>
          <p:cNvPicPr>
            <a:picLocks noChangeAspect="1"/>
          </p:cNvPicPr>
          <p:nvPr/>
        </p:nvPicPr>
        <p:blipFill>
          <a:blip r:embed="rId1"/>
          <a:stretch>
            <a:fillRect/>
          </a:stretch>
        </p:blipFill>
        <p:spPr>
          <a:xfrm>
            <a:off x="2831465" y="1786255"/>
            <a:ext cx="8497570" cy="4811395"/>
          </a:xfrm>
          <a:prstGeom prst="rect">
            <a:avLst/>
          </a:prstGeom>
          <a:noFill/>
          <a:ln w="9525">
            <a:noFill/>
          </a:ln>
        </p:spPr>
      </p:pic>
      <p:sp>
        <p:nvSpPr>
          <p:cNvPr id="12" name="文本框 11"/>
          <p:cNvSpPr txBox="1"/>
          <p:nvPr userDrawn="1">
            <p:custDataLst>
              <p:tags r:id="rId2"/>
            </p:custDataLst>
          </p:nvPr>
        </p:nvSpPr>
        <p:spPr>
          <a:xfrm>
            <a:off x="8269370" y="604038"/>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1" name="矩形 522250"/>
          <p:cNvSpPr/>
          <p:nvPr/>
        </p:nvSpPr>
        <p:spPr>
          <a:xfrm>
            <a:off x="1992313" y="1196975"/>
            <a:ext cx="3581400" cy="533400"/>
          </a:xfrm>
          <a:prstGeom prst="rect">
            <a:avLst/>
          </a:prstGeom>
          <a:noFill/>
          <a:ln w="9525">
            <a:noFill/>
          </a:ln>
        </p:spPr>
        <p:txBody>
          <a:bodyPr anchor="ctr" anchorCtr="0"/>
          <a:p>
            <a:pPr>
              <a:buClr>
                <a:schemeClr val="accent2"/>
              </a:buClr>
              <a:buSzPct val="120000"/>
              <a:buFont typeface="Wingdings" panose="05000000000000000000" pitchFamily="2" charset="2"/>
            </a:pPr>
            <a:r>
              <a:rPr lang="zh-CN" altLang="en-US" sz="2800" b="1" dirty="0">
                <a:solidFill>
                  <a:srgbClr val="FF0000"/>
                </a:solidFill>
                <a:latin typeface="宋体" panose="02010600030101010101" pitchFamily="2" charset="-122"/>
              </a:rPr>
              <a:t> </a:t>
            </a:r>
            <a:r>
              <a:rPr lang="en-US" altLang="zh-CN" sz="2800" b="1">
                <a:solidFill>
                  <a:srgbClr val="FF0000"/>
                </a:solidFill>
                <a:latin typeface="宋体" panose="02010600030101010101" pitchFamily="2" charset="-122"/>
              </a:rPr>
              <a:t>3.</a:t>
            </a:r>
            <a:r>
              <a:rPr lang="zh-CN" altLang="en-US" sz="2800" b="1" dirty="0">
                <a:solidFill>
                  <a:srgbClr val="FF0000"/>
                </a:solidFill>
                <a:latin typeface="宋体" panose="02010600030101010101" pitchFamily="2" charset="-122"/>
              </a:rPr>
              <a:t>过滤器的安装</a:t>
            </a:r>
            <a:endParaRPr lang="zh-CN" altLang="en-US" sz="2800" b="1" dirty="0">
              <a:solidFill>
                <a:srgbClr val="FF0000"/>
              </a:solidFill>
              <a:latin typeface="宋体" panose="02010600030101010101" pitchFamily="2" charset="-122"/>
            </a:endParaRPr>
          </a:p>
        </p:txBody>
      </p:sp>
      <p:sp>
        <p:nvSpPr>
          <p:cNvPr id="522252" name="矩形 522251"/>
          <p:cNvSpPr/>
          <p:nvPr/>
        </p:nvSpPr>
        <p:spPr>
          <a:xfrm>
            <a:off x="1992313" y="1989138"/>
            <a:ext cx="4967287" cy="3600450"/>
          </a:xfrm>
          <a:prstGeom prst="rect">
            <a:avLst/>
          </a:prstGeom>
          <a:noFill/>
          <a:ln w="9525">
            <a:noFill/>
          </a:ln>
        </p:spPr>
        <p:txBody>
          <a:bodyPr/>
          <a:p>
            <a:pPr marL="342900" indent="-342900">
              <a:spcBef>
                <a:spcPct val="20000"/>
              </a:spcBef>
              <a:buClr>
                <a:schemeClr val="tx2"/>
              </a:buClr>
              <a:buSzPct val="120000"/>
              <a:buFont typeface="Wingdings" panose="05000000000000000000" pitchFamily="2" charset="2"/>
              <a:buChar char="Ø"/>
            </a:pP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安装在泵的吸油口</a:t>
            </a:r>
            <a:r>
              <a:rPr lang="en-US" altLang="zh-CN" sz="2400" dirty="0">
                <a:solidFill>
                  <a:schemeClr val="tx1"/>
                </a:solidFill>
                <a:latin typeface="仿宋" panose="02010609060101010101" pitchFamily="49" charset="-122"/>
                <a:ea typeface="仿宋" panose="02010609060101010101" pitchFamily="49" charset="-122"/>
                <a:cs typeface="仿宋" panose="02010609060101010101" pitchFamily="49" charset="-122"/>
              </a:rPr>
              <a:t>-</a:t>
            </a: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用于保护泵，可选择粗滤器，但要求有较大的通流能力，防止产生气穴现象。</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a:p>
            <a:pPr marL="342900" indent="-342900">
              <a:spcBef>
                <a:spcPct val="20000"/>
              </a:spcBef>
              <a:buClr>
                <a:schemeClr val="tx2"/>
              </a:buClr>
              <a:buSzPct val="120000"/>
              <a:buFont typeface="Wingdings" panose="05000000000000000000" pitchFamily="2" charset="2"/>
              <a:buChar char="Ø"/>
            </a:pP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安装在泵的出口</a:t>
            </a:r>
            <a:r>
              <a:rPr lang="en-US" altLang="zh-CN" sz="2400" dirty="0">
                <a:solidFill>
                  <a:schemeClr val="tx1"/>
                </a:solidFill>
                <a:latin typeface="仿宋" panose="02010609060101010101" pitchFamily="49" charset="-122"/>
                <a:ea typeface="仿宋" panose="02010609060101010101" pitchFamily="49" charset="-122"/>
                <a:cs typeface="仿宋" panose="02010609060101010101" pitchFamily="49" charset="-122"/>
              </a:rPr>
              <a:t>-</a:t>
            </a: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须选择精滤器，以保护泵以外的元件。要求能承受油路上的工作压力和压力冲击。</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a:p>
            <a:pPr marL="342900" indent="-342900">
              <a:spcBef>
                <a:spcPct val="20000"/>
              </a:spcBef>
              <a:buClr>
                <a:schemeClr val="tx2"/>
              </a:buClr>
              <a:buSzPct val="120000"/>
              <a:buFont typeface="Wingdings" panose="05000000000000000000" pitchFamily="2" charset="2"/>
              <a:buChar char="Ø"/>
            </a:pP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安装在系统的回油路上</a:t>
            </a:r>
            <a:r>
              <a:rPr lang="en-US" altLang="zh-CN" sz="2400" dirty="0">
                <a:solidFill>
                  <a:schemeClr val="tx1"/>
                </a:solidFill>
                <a:latin typeface="仿宋" panose="02010609060101010101" pitchFamily="49" charset="-122"/>
                <a:ea typeface="仿宋" panose="02010609060101010101" pitchFamily="49" charset="-122"/>
                <a:cs typeface="仿宋" panose="02010609060101010101" pitchFamily="49" charset="-122"/>
              </a:rPr>
              <a:t>-</a:t>
            </a: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滤去系统生成的污物，可采用滤芯强度低的过滤器。为防止过滤器阻塞，一般要并联安全阀或安装发讯装置。</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p:txBody>
      </p:sp>
      <p:pic>
        <p:nvPicPr>
          <p:cNvPr id="522253" name="图片 522252" descr="glqb"/>
          <p:cNvPicPr>
            <a:picLocks noChangeAspect="1"/>
          </p:cNvPicPr>
          <p:nvPr/>
        </p:nvPicPr>
        <p:blipFill>
          <a:blip r:embed="rId1">
            <a:lum bright="6000" contrast="6000"/>
          </a:blip>
          <a:srcRect l="12352" r="7312" b="11935"/>
          <a:stretch>
            <a:fillRect/>
          </a:stretch>
        </p:blipFill>
        <p:spPr>
          <a:xfrm>
            <a:off x="7032625" y="2057400"/>
            <a:ext cx="3635375" cy="3168650"/>
          </a:xfrm>
          <a:prstGeom prst="rect">
            <a:avLst/>
          </a:prstGeom>
          <a:noFill/>
          <a:ln w="9525">
            <a:noFill/>
          </a:ln>
        </p:spPr>
      </p:pic>
      <p:sp>
        <p:nvSpPr>
          <p:cNvPr id="12" name="文本框 11"/>
          <p:cNvSpPr txBox="1"/>
          <p:nvPr userDrawn="1">
            <p:custDataLst>
              <p:tags r:id="rId2"/>
            </p:custDataLst>
          </p:nvPr>
        </p:nvSpPr>
        <p:spPr>
          <a:xfrm>
            <a:off x="8269370" y="604038"/>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23273" name="图片 523272" descr="glqb"/>
          <p:cNvPicPr>
            <a:picLocks noChangeAspect="1"/>
          </p:cNvPicPr>
          <p:nvPr/>
        </p:nvPicPr>
        <p:blipFill>
          <a:blip r:embed="rId1">
            <a:lum bright="6000" contrast="6000"/>
          </a:blip>
          <a:srcRect l="12352" r="7312" b="11935"/>
          <a:stretch>
            <a:fillRect/>
          </a:stretch>
        </p:blipFill>
        <p:spPr>
          <a:xfrm>
            <a:off x="6948805" y="1773555"/>
            <a:ext cx="5160010" cy="4497705"/>
          </a:xfrm>
          <a:prstGeom prst="rect">
            <a:avLst/>
          </a:prstGeom>
          <a:noFill/>
          <a:ln w="9525">
            <a:noFill/>
          </a:ln>
        </p:spPr>
      </p:pic>
      <p:sp>
        <p:nvSpPr>
          <p:cNvPr id="523274" name="矩形 523273"/>
          <p:cNvSpPr/>
          <p:nvPr/>
        </p:nvSpPr>
        <p:spPr>
          <a:xfrm>
            <a:off x="1919288" y="1844675"/>
            <a:ext cx="5029200" cy="3449955"/>
          </a:xfrm>
          <a:prstGeom prst="rect">
            <a:avLst/>
          </a:prstGeom>
          <a:noFill/>
          <a:ln w="9525">
            <a:noFill/>
          </a:ln>
        </p:spPr>
        <p:txBody>
          <a:bodyPr>
            <a:spAutoFit/>
          </a:bodyPr>
          <a:p>
            <a:pPr marL="292100" indent="-279400" defTabSz="914400">
              <a:lnSpc>
                <a:spcPct val="90000"/>
              </a:lnSpc>
              <a:spcBef>
                <a:spcPct val="50000"/>
              </a:spcBef>
              <a:buClr>
                <a:schemeClr val="tx2"/>
              </a:buClr>
              <a:buSzPct val="120000"/>
              <a:buFont typeface="Wingdings" panose="05000000000000000000" pitchFamily="2" charset="2"/>
              <a:buChar char="Ø"/>
              <a:tabLst>
                <a:tab pos="101600" algn="l"/>
              </a:tabLst>
            </a:pP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安装在系统的支路上－ 当泵的流量较大时，为避免选用过大的过滤器，在支路上安装小规格的过滤器。</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a:p>
            <a:pPr marL="292100" indent="-279400" defTabSz="914400">
              <a:lnSpc>
                <a:spcPct val="90000"/>
              </a:lnSpc>
              <a:spcBef>
                <a:spcPct val="50000"/>
              </a:spcBef>
              <a:buClr>
                <a:schemeClr val="tx2"/>
              </a:buClr>
              <a:buSzPct val="120000"/>
              <a:buFont typeface="Wingdings" panose="05000000000000000000" pitchFamily="2" charset="2"/>
              <a:buChar char="Ø"/>
              <a:tabLst>
                <a:tab pos="101600" algn="l"/>
              </a:tabLst>
            </a:pP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安装在独立的过滤系统中－通过不断循环，专门滤去油箱中的污物。</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a:p>
            <a:pPr marL="292100" indent="-279400" defTabSz="914400">
              <a:lnSpc>
                <a:spcPct val="90000"/>
              </a:lnSpc>
              <a:spcBef>
                <a:spcPct val="50000"/>
              </a:spcBef>
              <a:buClr>
                <a:schemeClr val="tx2"/>
              </a:buClr>
              <a:buSzPct val="120000"/>
              <a:buFont typeface="Wingdings" panose="05000000000000000000" pitchFamily="2" charset="2"/>
              <a:buChar char="Ø"/>
              <a:tabLst>
                <a:tab pos="101600" algn="l"/>
              </a:tabLst>
            </a:pPr>
            <a:r>
              <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rPr>
              <a:t>安装过滤器应注意：过滤器只能单向使用。</a:t>
            </a:r>
            <a:endParaRPr lang="zh-CN" altLang="en-US" sz="2400" dirty="0">
              <a:solidFill>
                <a:schemeClr val="tx1"/>
              </a:solidFill>
              <a:latin typeface="仿宋" panose="02010609060101010101" pitchFamily="49" charset="-122"/>
              <a:ea typeface="仿宋" panose="02010609060101010101" pitchFamily="49" charset="-122"/>
              <a:cs typeface="仿宋" panose="02010609060101010101" pitchFamily="49" charset="-122"/>
            </a:endParaRPr>
          </a:p>
        </p:txBody>
      </p:sp>
      <p:sp>
        <p:nvSpPr>
          <p:cNvPr id="12" name="文本框 11"/>
          <p:cNvSpPr txBox="1"/>
          <p:nvPr userDrawn="1">
            <p:custDataLst>
              <p:tags r:id="rId2"/>
            </p:custDataLst>
          </p:nvPr>
        </p:nvSpPr>
        <p:spPr>
          <a:xfrm>
            <a:off x="8269370" y="604038"/>
            <a:ext cx="4333973" cy="398780"/>
          </a:xfrm>
          <a:prstGeom prst="rect">
            <a:avLst/>
          </a:prstGeom>
          <a:noFill/>
        </p:spPr>
        <p:txBody>
          <a:bodyPr wrap="square">
            <a:spAutoFit/>
          </a:bodyPr>
          <a:lstStyle/>
          <a:p>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子任务</a:t>
            </a:r>
            <a:r>
              <a:rPr lang="en-US" altLang="zh-CN" sz="2000" b="1" dirty="0">
                <a:solidFill>
                  <a:schemeClr val="accent1">
                    <a:lumMod val="50000"/>
                  </a:schemeClr>
                </a:solidFill>
                <a:latin typeface="华文隶书" panose="02010800040101010101" pitchFamily="2" charset="-122"/>
                <a:ea typeface="华文隶书" panose="02010800040101010101" pitchFamily="2" charset="-122"/>
              </a:rPr>
              <a:t>1</a:t>
            </a:r>
            <a:r>
              <a:rPr lang="zh-CN" altLang="en-US" sz="2000" b="1" dirty="0">
                <a:solidFill>
                  <a:schemeClr val="accent1">
                    <a:lumMod val="50000"/>
                  </a:schemeClr>
                </a:solidFill>
                <a:latin typeface="华文隶书" panose="02010800040101010101" pitchFamily="2" charset="-122"/>
                <a:ea typeface="华文隶书" panose="02010800040101010101" pitchFamily="2" charset="-122"/>
              </a:rPr>
              <a:t>：滤油器的安装与使用</a:t>
            </a:r>
            <a:endParaRPr lang="zh-CN" altLang="en-US" sz="2000" b="1" dirty="0">
              <a:solidFill>
                <a:schemeClr val="accent1">
                  <a:lumMod val="50000"/>
                </a:schemeClr>
              </a:solidFill>
              <a:latin typeface="华文隶书" panose="02010800040101010101" pitchFamily="2" charset="-122"/>
              <a:ea typeface="华文隶书" panose="02010800040101010101" pitchFamily="2" charset="-122"/>
            </a:endParaRPr>
          </a:p>
        </p:txBody>
      </p:sp>
    </p:spTree>
  </p:cSld>
  <p:clrMapOvr>
    <a:masterClrMapping/>
  </p:clrMapOvr>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UNIT_PLACING_PICTURE_USER_VIEWPORT" val="{&quot;height&quot;:3075,&quot;width&quot;:3120}"/>
</p:tagLst>
</file>

<file path=ppt/tags/tag13.xml><?xml version="1.0" encoding="utf-8"?>
<p:tagLst xmlns:p="http://schemas.openxmlformats.org/presentationml/2006/main">
  <p:tag name="KSO_WM_UNIT_PLACING_PICTURE_USER_VIEWPORT" val="{&quot;height&quot;:580,&quot;width&quot;:8000}"/>
</p:tagLst>
</file>

<file path=ppt/tags/tag14.xml><?xml version="1.0" encoding="utf-8"?>
<p:tagLst xmlns:p="http://schemas.openxmlformats.org/presentationml/2006/main">
  <p:tag name="KSO_WM_UNIT_PLACING_PICTURE_USER_VIEWPORT" val="{&quot;height&quot;:3015,&quot;width&quot;:3870}"/>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9.xml><?xml version="1.0" encoding="utf-8"?>
<p:tagLst xmlns:p="http://schemas.openxmlformats.org/presentationml/2006/main">
  <p:tag name="KSO_WPP_MARK_KEY" val="6ebed421-c5a4-4767-8b66-5e92597fe378"/>
  <p:tag name="COMMONDATA" val="eyJoZGlkIjoiYmMxNjE1M2UwYzliM2VlY2EzNzFkNmRjMWY0YzA2ZGEifQ=="/>
  <p:tag name="commondata" val="eyJoZGlkIjoiZGRjZDFjNWNhNjkzZmUzMTBmYjA0MGI0OTJiODllMjAifQ=="/>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欢迎文档">
  <a:themeElements>
    <a:clrScheme name="Custom 1">
      <a:dk1>
        <a:srgbClr val="000000"/>
      </a:dk1>
      <a:lt1>
        <a:srgbClr val="FFFFFF"/>
      </a:lt1>
      <a:dk2>
        <a:srgbClr val="44546A"/>
      </a:dk2>
      <a:lt2>
        <a:srgbClr val="E7E6E6"/>
      </a:lt2>
      <a:accent1>
        <a:srgbClr val="4472C4"/>
      </a:accent1>
      <a:accent2>
        <a:srgbClr val="CF3D1C"/>
      </a:accent2>
      <a:accent3>
        <a:srgbClr val="A5A5A5"/>
      </a:accent3>
      <a:accent4>
        <a:srgbClr val="FFC000"/>
      </a:accent4>
      <a:accent5>
        <a:srgbClr val="5B9BD5"/>
      </a:accent5>
      <a:accent6>
        <a:srgbClr val="70AD47"/>
      </a:accent6>
      <a:hlink>
        <a:srgbClr val="0563C1"/>
      </a:hlink>
      <a:folHlink>
        <a:srgbClr val="954F72"/>
      </a:folHlink>
    </a:clrScheme>
    <a:fontScheme name="Segoe UI">
      <a:majorFont>
        <a:latin typeface="Microsoft YaHei UI Light"/>
        <a:ea typeface="Microsoft YaHei UI Light"/>
        <a:cs typeface=""/>
      </a:majorFont>
      <a:minorFont>
        <a:latin typeface="Microsoft YaHei UI"/>
        <a:ea typeface="Microsoft YaHei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欢迎文档">
  <a:themeElements>
    <a:clrScheme name="Custom 1">
      <a:dk1>
        <a:srgbClr val="000000"/>
      </a:dk1>
      <a:lt1>
        <a:srgbClr val="FFFFFF"/>
      </a:lt1>
      <a:dk2>
        <a:srgbClr val="44546A"/>
      </a:dk2>
      <a:lt2>
        <a:srgbClr val="E7E6E6"/>
      </a:lt2>
      <a:accent1>
        <a:srgbClr val="4472C4"/>
      </a:accent1>
      <a:accent2>
        <a:srgbClr val="CF3D1C"/>
      </a:accent2>
      <a:accent3>
        <a:srgbClr val="A5A5A5"/>
      </a:accent3>
      <a:accent4>
        <a:srgbClr val="FFC000"/>
      </a:accent4>
      <a:accent5>
        <a:srgbClr val="5B9BD5"/>
      </a:accent5>
      <a:accent6>
        <a:srgbClr val="70AD47"/>
      </a:accent6>
      <a:hlink>
        <a:srgbClr val="0563C1"/>
      </a:hlink>
      <a:folHlink>
        <a:srgbClr val="954F72"/>
      </a:folHlink>
    </a:clrScheme>
    <a:fontScheme name="Segoe UI">
      <a:majorFont>
        <a:latin typeface="Microsoft YaHei UI Light"/>
        <a:ea typeface="Microsoft YaHei UI Light"/>
        <a:cs typeface=""/>
      </a:majorFont>
      <a:minorFont>
        <a:latin typeface="Microsoft YaHei UI"/>
        <a:ea typeface="Microsoft YaHei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Microsoft YaHei UI Light"/>
        <a:ea typeface=""/>
        <a:cs typeface=""/>
        <a:font script="Jpan" typeface="ＭＳ Ｐゴシック"/>
        <a:font script="Hang" typeface="맑은 고딕"/>
        <a:font script="Hans" typeface="Microsoft YaHei UI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icrosoft YaHei UI"/>
        <a:ea typeface=""/>
        <a:cs typeface=""/>
        <a:font script="Jpan" typeface="ＭＳ Ｐゴシック"/>
        <a:font script="Hang" typeface="맑은 고딕"/>
        <a:font script="Hans" typeface="Microsoft YaHei UI"/>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Microsoft YaHei UI Light"/>
        <a:ea typeface=""/>
        <a:cs typeface=""/>
        <a:font script="Jpan" typeface="游ゴシック Light"/>
        <a:font script="Hang" typeface="맑은 고딕"/>
        <a:font script="Hans" typeface="Microsoft YaHei UI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icrosoft YaHei UI"/>
        <a:ea typeface=""/>
        <a:cs typeface=""/>
        <a:font script="Jpan" typeface="游ゴシック"/>
        <a:font script="Hang" typeface="맑은 고딕"/>
        <a:font script="Hans" typeface="Microsoft YaHei UI"/>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78.xml"/></Relationships>
</file>

<file path=customXml/item1.xml>��< ? x m l   v e r s i o n = " 1 . 0 " ? > < p : p r o p e r t i e s   x m l n s : p = " h t t p : / / s c h e m a s . m i c r o s o f t . c o m / o f f i c e / 2 0 0 6 / m e t a d a t a / p r o p e r t i e s "   x m l n s : x s i = " h t t p : / / w w w . w 3 . o r g / 2 0 0 1 / X M L S c h e m a - i n s t a n c e "   x m l n s : p c = " h t t p : / / s c h e m a s . m i c r o s o f t . c o m / o f f i c e / i n f o p a t h / 2 0 0 7 / P a r t n e r C o n t r o l s " > < d o c u m e n t M a n a g e m e n t > < _ i p _ U n i f i e d C o m p l i a n c e P o l i c y U I A c t i o n   x m l n s = " h t t p : / / s c h e m a s . m i c r o s o f t . c o m / s h a r e p o i n t / v 3 "   x s i : n i l = " t r u e " / > < I m a g e   x m l n s = " 7 1 a f 3 2 4 3 - 3 d d 4 - 4 a 8 d - 8 c 0 d - d d 7 6 d a 1 f 0 2 a 5 " > < U r l   x s i : n i l = " t r u e " > < / U r l > < D e s c r i p t i o n   x s i : n i l = " t r u e " > < / D e s c r i p t i o n > < / I m a g e > < S t a t u s   x m l n s = " 7 1 a f 3 2 4 3 - 3 d d 4 - 4 a 8 d - 8 c 0 d - d d 7 6 d a 1 f 0 2 a 5 " > N o t   s t a r t e d < / S t a t u s > < B a c k g r o u n d   x m l n s = " 7 1 a f 3 2 4 3 - 3 d d 4 - 4 a 8 d - 8 c 0 d - d d 7 6 d a 1 f 0 2 a 5 " > f a l s e < / B a c k g r o u n d > < _ i p _ U n i f i e d C o m p l i a n c e P o l i c y P r o p e r t i e s   x m l n s = " h t t p : / / s c h e m a s . m i c r o s o f t . c o m / s h a r e p o i n t / v 3 "   x s i : n i l = " t r u e " / > < I m a g e T a g s T a x H T F i e l d   x m l n s = " 7 1 a f 3 2 4 3 - 3 d d 4 - 4 a 8 d - 8 c 0 d - d d 7 6 d a 1 f 0 2 a 5 " > < T e r m s   x m l n s = " h t t p : / / s c h e m a s . m i c r o s o f t . c o m / o f f i c e / i n f o p a t h / 2 0 0 7 / P a r t n e r C o n t r o l s " > < / T e r m s > < / I m a g e T a g s T a x H T F i e l d > < T a x C a t c h A l l   x m l n s = " 2 3 0 e 9 d f 3 - b e 6 5 - 4 c 7 3 - a 9 3 b - d 1 2 3 6 e b d 6 7 7 e "   x s i : n i l = " t r u e " / > < M e d i a S e r v i c e K e y P o i n t s   x m l n s = " 7 1 a f 3 2 4 3 - 3 d d 4 - 4 a 8 d - 8 c 0 d - d d 7 6 d a 1 f 0 2 a 5 "   x s i : n i l = " t r u e " / > < / d o c u m e n t M a n a g e m e n t > < / p : p r o p e r t i e s > 
</file>

<file path=customXml/item2.xml>��< ? m s o - c o n t e n t T y p e ? > < F o r m T e m p l a t e s   x m l n s = " h t t p : / / s c h e m a s . m i c r o s o f t . c o m / s h a r e p o i n t / v 3 / c o n t e n t t y p e / f o r m s " > < D i s p l a y > D o c u m e n t L i b r a r y F o r m < / D i s p l a y > < E d i t > D o c u m e n t L i b r a r y F o r m < / E d i t > < N e w > D o c u m e n t L i b r a r y F o r m < / N e w > < / F o r m T e m p l a t e s > 
</file>

<file path=customXml/item3.xml>��< ? x m l   v e r s i o n = " 1 . 0 " ? > < c t : c o n t e n t T y p e S c h e m a   c t : _ = " "   m a : _ = " "   m a : c o n t e n t T y p e N a m e = " D o c u m e n t "   m a : c o n t e n t T y p e I D = " 0 x 0 1 0 1 0 0 7 9 F 1 1 1 E D 3 5 F 8 C C 4 7 9 4 4 9 6 0 9 E 8 A 0 9 2 3 A 6 "   m a : c o n t e n t T y p e V e r s i o n = " 2 4 "   m a : c o n t e n t T y p e D e s c r i p t i o n = " C r e a t e   a   n e w   d o c u m e n t . "   m a : c o n t e n t T y p e S c o p e = " "   m a : v e r s i o n I D = " 2 d 7 1 4 a 3 2 9 6 d f 1 4 e b a 7 a 1 0 0 b b 6 6 5 4 4 3 c a "   x m l n s : c t = " h t t p : / / s c h e m a s . m i c r o s o f t . c o m / o f f i c e / 2 0 0 6 / m e t a d a t a / c o n t e n t T y p e "   x m l n s : m a = " h t t p : / / s c h e m a s . m i c r o s o f t . c o m / o f f i c e / 2 0 0 6 / m e t a d a t a / p r o p e r t i e s / m e t a A t t r i b u t e s " >  
 < x s d : s c h e m a   t a r g e t N a m e s p a c e = " h t t p : / / s c h e m a s . m i c r o s o f t . c o m / o f f i c e / 2 0 0 6 / m e t a d a t a / p r o p e r t i e s "   m a : r o o t = " t r u e "   m a : f i e l d s I D = " 4 9 5 4 9 b f 4 5 b f b b f b 6 c f f e d 5 2 7 3 8 0 e 7 7 e 1 "   n s 1 : _ = " "   n s 2 : _ = " "   n s 3 : _ = " "   n s 4 : _ = " " 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
 < x s d : i m p o r t   n a m e s p a c e = " h t t p : / / s c h e m a s . m i c r o s o f t . c o m / s h a r e p o i n t / v 3 " / >  
 < x s d : i m p o r t   n a m e s p a c e = " 7 1 a f 3 2 4 3 - 3 d d 4 - 4 a 8 d - 8 c 0 d - d d 7 6 d a 1 f 0 2 a 5 " / >  
 < x s d : i m p o r t   n a m e s p a c e = " 1 6 c 0 5 7 2 7 - a a 7 5 - 4 e 4 a - 9 b 5 f - 8 a 8 0 a 1 1 6 5 8 9 1 " / >  
 < x s d : i m p o r t   n a m e s p a c e = " 2 3 0 e 9 d f 3 - b e 6 5 - 4 c 7 3 - a 9 3 b - d 1 2 3 6 e b d 6 7 7 e " / >  
 < x s d : e l e m e n t   n a m e = " p r o p e r t i e s " >  
 < x s d : c o m p l e x T y p e >  
 < x s d : s e q u e n c e >  
 < x s d : e l e m e n t   n a m e = " d o c u m e n t M a n a g e m e n t " >  
 < x s d : c o m p l e x T y p e >  
 < x s d : a l l >  
 < x s d : e l e m e n t   r e f = " n s 2 : S t a t u s "   m i n O c c u r s = " 0 " / >  
 < x s d : e l e m e n t   r e f = " n s 2 : I m a g e "   m i n O c c u r s = " 0 " / >  
 < x s d : e l e m e n t   r e f = " n s 2 : M e d i a S e r v i c e M e t a d a t a "   m i n O c c u r s = " 0 " / >  
 < x s d : e l e m e n t   r e f = " n s 2 : M e d i a S e r v i c e F a s t M e t a d a t a "   m i n O c c u r s = " 0 " / >  
 < x s d : e l e m e n t   r e f = " n s 2 : M e d i a S e r v i c e O C R "   m i n O c c u r s = " 0 " / >  
 < x s d : e l e m e n t   r e f = " n s 2 : M e d i a S e r v i c e A u t o T a g s "   m i n O c c u r s = " 0 " / >  
 < x s d : e l e m e n t   r e f = " n s 2 : M e d i a S e r v i c e E v e n t H a s h C o d e "   m i n O c c u r s = " 0 " / >  
 < x s d : e l e m e n t   r e f = " n s 2 : M e d i a S e r v i c e G e n e r a t i o n T i m e "   m i n O c c u r s = " 0 " / >  
 < x s d : e l e m e n t   r e f = " n s 3 : S h a r e d W i t h U s e r s "   m i n O c c u r s = " 0 " / >  
 < x s d : e l e m e n t   r e f = " n s 3 : S h a r e d W i t h D e t a i l s "   m i n O c c u r s = " 0 " / >  
 < x s d : e l e m e n t   r e f = " n s 2 : M e d i a S e r v i c e A u t o K e y P o i n t s "   m i n O c c u r s = " 0 " / >  
 < x s d : e l e m e n t   r e f = " n s 2 : M e d i a S e r v i c e K e y P o i n t s "   m i n O c c u r s = " 0 " / >  
 < x s d : e l e m e n t   r e f = " n s 2 : M e d i a S e r v i c e D a t e T a k e n "   m i n O c c u r s = " 0 " / >  
 < x s d : e l e m e n t   r e f = " n s 1 : _ i p _ U n i f i e d C o m p l i a n c e P o l i c y P r o p e r t i e s "   m i n O c c u r s = " 0 " / >  
 < x s d : e l e m e n t   r e f = " n s 1 : _ i p _ U n i f i e d C o m p l i a n c e P o l i c y U I A c t i o n "   m i n O c c u r s = " 0 " / >  
 < x s d : e l e m e n t   r e f = " n s 4 : T a x C a t c h A l l "   m i n O c c u r s = " 0 " / >  
 < x s d : e l e m e n t   r e f = " n s 2 : I m a g e T a g s T a x H T F i e l d "   m i n O c c u r s = " 0 " / >  
 < x s d : e l e m e n t   r e f = " n s 2 : M e d i a S e r v i c e L o c a t i o n "   m i n O c c u r s = " 0 " / >  
 < x s d : e l e m e n t   r e f = " n s 2 : M e d i a L e n g t h I n S e c o n d s "   m i n O c c u r s = " 0 " / >  
 < x s d : e l e m e n t   r e f = " n s 2 : B a c k g r o u n d "   m i n O c c u r s = " 0 " / >  
 < / x s d : a l l >  
 < / x s d : c o m p l e x T y p e >  
 < / x s d : e l e m e n t >  
 < / x s d : s e q u e n c e >  
 < / x s d : c o m p l e x T y p e >  
 < / x s d : e l e m e n t >  
 < / x s d : s c h e m a >  
 < x s d : s c h e m a   t a r g e t N a m e s p a c e = " h t t p : / / s c h e m a s . m i c r o s o f t . c o m / s h a r e p o i n t / v 3 " 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_ i p _ U n i f i e d C o m p l i a n c e P o l i c y P r o p e r t i e s "   m a : i n d e x = " 2 0 "   n i l l a b l e = " t r u e "   m a : d i s p l a y N a m e = " U n i f i e d   C o m p l i a n c e   P o l i c y   P r o p e r t i e s "   m a : h i d d e n = " t r u e "   m a : i n t e r n a l N a m e = " _ i p _ U n i f i e d C o m p l i a n c e P o l i c y P r o p e r t i e s "   m a : r e a d O n l y = " f a l s e " >  
 < x s d : s i m p l e T y p e >  
 < x s d : r e s t r i c t i o n   b a s e = " d m s : N o t e " / >  
 < / x s d : s i m p l e T y p e >  
 < / x s d : e l e m e n t >  
 < x s d : e l e m e n t   n a m e = " _ i p _ U n i f i e d C o m p l i a n c e P o l i c y U I A c t i o n "   m a : i n d e x = " 2 1 "   n i l l a b l e = " t r u e "   m a : d i s p l a y N a m e = " U n i f i e d   C o m p l i a n c e   P o l i c y   U I   A c t i o n "   m a : h i d d e n = " t r u e "   m a : i n t e r n a l N a m e = " _ i p _ U n i f i e d C o m p l i a n c e P o l i c y U I A c t i o n "   m a : r e a d O n l y = " f a l s e " >  
 < x s d : s i m p l e T y p e >  
 < x s d : r e s t r i c t i o n   b a s e = " d m s : T e x t " / >  
 < / x s d : s i m p l e T y p e >  
 < / x s d : e l e m e n t >  
 < / x s d : s c h e m a >  
 < x s d : s c h e m a   t a r g e t N a m e s p a c e = " 7 1 a f 3 2 4 3 - 3 d d 4 - 4 a 8 d - 8 c 0 d - d d 7 6 d a 1 f 0 2 a 5 " 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S t a t u s "   m a : i n d e x = " 2 "   n i l l a b l e = " t r u e "   m a : d i s p l a y N a m e = " S t a t u s "   m a : d e f a u l t = " N o t   s t a r t e d "   m a : f o r m a t = " D r o p d o w n "   m a : i n t e r n a l N a m e = " S t a t u s "   m a : r e a d O n l y = " f a l s e " >  
 < x s d : s i m p l e T y p e >  
 < x s d : r e s t r i c t i o n   b a s e = " d m s : C h o i c e " >  
 < x s d : e n u m e r a t i o n   v a l u e = " N o t   s t a r t e d " / >  
 < x s d : e n u m e r a t i o n   v a l u e = " I n   P r o g r e s s " / >  
 < x s d : e n u m e r a t i o n   v a l u e = " C o m p l e t e d " / >  
 < / x s d : r e s t r i c t i o n >  
 < / x s d : s i m p l e T y p e >  
 < / x s d : e l e m e n t >  
 < x s d : e l e m e n t   n a m e = " I m a g e "   m a : i n d e x = " 3 "   n i l l a b l e = " t r u e "   m a : d i s p l a y N a m e = " I m a g e "   m a : f o r m a t = " I m a g e "   m a : i n t e r n a l N a m e = " I m a g e "   m a : r e a d O n l y = " f a l s e " >  
 < x s d : c o m p l e x T y p e >  
 < x s d : c o m p l e x C o n t e n t >  
 < x s d : e x t e n s i o n   b a s e = " d m s : U R L " >  
 < x s d : s e q u e n c e >  
 < x s d : e l e m e n t   n a m e = " U r l "   t y p e = " d m s : V a l i d U r l "   m i n O c c u r s = " 0 "   n i l l a b l e = " t r u e " / >  
 < x s d : e l e m e n t   n a m e = " D e s c r i p t i o n "   t y p e = " x s d : s t r i n g "   n i l l a b l e = " t r u e " / >  
 < / x s d : s e q u e n c e >  
 < / x s d : e x t e n s i o n >  
 < / x s d : c o m p l e x C o n t e n t >  
 < / x s d : c o m p l e x T y p e >  
 < / x s d : e l e m e n t >  
 < x s d : e l e m e n t   n a m e = " M e d i a S e r v i c e M e t a d a t a "   m a : i n d e x = " 8 "   n i l l a b l e = " t r u e "   m a : d i s p l a y N a m e = " M e d i a S e r v i c e M e t a d a t a "   m a : h i d d e n = " t r u e "   m a : i n t e r n a l N a m e = " M e d i a S e r v i c e M e t a d a t a "   m a : r e a d O n l y = " t r u e " >  
 < x s d : s i m p l e T y p e >  
 < x s d : r e s t r i c t i o n   b a s e = " d m s : N o t e " / >  
 < / x s d : s i m p l e T y p e >  
 < / x s d : e l e m e n t >  
 < x s d : e l e m e n t   n a m e = " M e d i a S e r v i c e F a s t M e t a d a t a "   m a : i n d e x = " 9 "   n i l l a b l e = " t r u e "   m a : d i s p l a y N a m e = " M e d i a S e r v i c e F a s t M e t a d a t a "   m a : h i d d e n = " t r u e "   m a : i n t e r n a l N a m e = " M e d i a S e r v i c e F a s t M e t a d a t a "   m a : r e a d O n l y = " t r u e " >  
 < x s d : s i m p l e T y p e >  
 < x s d : r e s t r i c t i o n   b a s e = " d m s : N o t e " / >  
 < / x s d : s i m p l e T y p e >  
 < / x s d : e l e m e n t >  
 < x s d : e l e m e n t   n a m e = " M e d i a S e r v i c e O C R "   m a : i n d e x = " 1 0 "   n i l l a b l e = " t r u e "   m a : d i s p l a y N a m e = " M e d i a S e r v i c e O C R "   m a : h i d d e n = " t r u e "   m a : i n t e r n a l N a m e = " M e d i a S e r v i c e O C R "   m a : r e a d O n l y = " t r u e " >  
 < x s d : s i m p l e T y p e >  
 < x s d : r e s t r i c t i o n   b a s e = " d m s : N o t e " / >  
 < / x s d : s i m p l e T y p e >  
 < / x s d : e l e m e n t >  
 < x s d : e l e m e n t   n a m e = " M e d i a S e r v i c e A u t o T a g s "   m a : i n d e x = " 1 1 "   n i l l a b l e = " t r u e "   m a : d i s p l a y N a m e = " M e d i a S e r v i c e A u t o T a g s "   m a : h i d d e n = " t r u e "   m a : i n t e r n a l N a m e = " M e d i a S e r v i c e A u t o T a g s "   m a : r e a d O n l y = " t r u e " >  
 < x s d : s i m p l e T y p e >  
 < x s d : r e s t r i c t i o n   b a s e = " d m s : T e x t " / >  
 < / x s d : s i m p l e T y p e >  
 < / x s d : e l e m e n t >  
 < x s d : e l e m e n t   n a m e = " M e d i a S e r v i c e E v e n t H a s h C o d e "   m a : i n d e x = " 1 2 "   n i l l a b l e = " t r u e "   m a : d i s p l a y N a m e = " M e d i a S e r v i c e E v e n t H a s h C o d e "   m a : h i d d e n = " t r u e "   m a : i n t e r n a l N a m e = " M e d i a S e r v i c e E v e n t H a s h C o d e "   m a : r e a d O n l y = " t r u e " >  
 < x s d : s i m p l e T y p e >  
 < x s d : r e s t r i c t i o n   b a s e = " d m s : T e x t " / >  
 < / x s d : s i m p l e T y p e >  
 < / x s d : e l e m e n t >  
 < x s d : e l e m e n t   n a m e = " M e d i a S e r v i c e G e n e r a t i o n T i m e "   m a : i n d e x = " 1 3 "   n i l l a b l e = " t r u e "   m a : d i s p l a y N a m e = " M e d i a S e r v i c e G e n e r a t i o n T i m e "   m a : h i d d e n = " t r u e "   m a : i n t e r n a l N a m e = " M e d i a S e r v i c e G e n e r a t i o n T i m e "   m a : r e a d O n l y = " t r u e " >  
 < x s d : s i m p l e T y p e >  
 < x s d : r e s t r i c t i o n   b a s e = " d m s : T e x t " / >  
 < / x s d : s i m p l e T y p e >  
 < / x s d : e l e m e n t >  
 < x s d : e l e m e n t   n a m e = " M e d i a S e r v i c e A u t o K e y P o i n t s "   m a : i n d e x = " 1 6 "   n i l l a b l e = " t r u e "   m a : d i s p l a y N a m e = " M e d i a S e r v i c e A u t o K e y P o i n t s "   m a : h i d d e n = " t r u e "   m a : i n t e r n a l N a m e = " M e d i a S e r v i c e A u t o K e y P o i n t s "   m a : r e a d O n l y = " t r u e " >  
 < x s d : s i m p l e T y p e >  
 < x s d : r e s t r i c t i o n   b a s e = " d m s : N o t e " / >  
 < / x s d : s i m p l e T y p e >  
 < / x s d : e l e m e n t >  
 < x s d : e l e m e n t   n a m e = " M e d i a S e r v i c e K e y P o i n t s "   m a : i n d e x = " 1 7 "   n i l l a b l e = " t r u e "   m a : d i s p l a y N a m e = " K e y P o i n t s "   m a : h i d d e n = " t r u e "   m a : i n t e r n a l N a m e = " M e d i a S e r v i c e K e y P o i n t s "   m a : r e a d O n l y = " f a l s e " >  
 < x s d : s i m p l e T y p e >  
 < x s d : r e s t r i c t i o n   b a s e = " d m s : N o t e " / >  
 < / x s d : s i m p l e T y p e >  
 < / x s d : e l e m e n t >  
 < x s d : e l e m e n t   n a m e = " M e d i a S e r v i c e D a t e T a k e n "   m a : i n d e x = " 1 8 "   n i l l a b l e = " t r u e "   m a : d i s p l a y N a m e = " M e d i a S e r v i c e D a t e T a k e n "   m a : h i d d e n = " t r u e "   m a : i n t e r n a l N a m e = " M e d i a S e r v i c e D a t e T a k e n "   m a : r e a d O n l y = " t r u e " >  
 < x s d : s i m p l e T y p e >  
 < x s d : r e s t r i c t i o n   b a s e = " d m s : T e x t " / >  
 < / x s d : s i m p l e T y p e >  
 < / x s d : e l e m e n t >  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
 < x s d : c o m p l e x T y p e >  
 < x s d : s e q u e n c e >  
 < x s d : e l e m e n t   r e f = " p c : T e r m s "   m i n O c c u r s = " 0 "   m a x O c c u r s = " 1 " > < / x s d : e l e m e n t >  
 < / x s d : s e q u e n c e >  
 < / x s d : c o m p l e x T y p e >  
 < / x s d : e l e m e n t >  
 < x s d : e l e m e n t   n a m e = " M e d i a S e r v i c e L o c a t i o n "   m a : i n d e x = " 2 6 "   n i l l a b l e = " t r u e "   m a : d i s p l a y N a m e = " L o c a t i o n "   m a : h i d d e n = " t r u e "   m a : i n t e r n a l N a m e = " M e d i a S e r v i c e L o c a t i o n "   m a : r e a d O n l y = " t r u e " >  
 < x s d : s i m p l e T y p e >  
 < x s d : r e s t r i c t i o n   b a s e = " d m s : T e x t " / >  
 < / x s d : s i m p l e T y p e >  
 < / x s d : e l e m e n t >  
 < x s d : e l e m e n t   n a m e = " M e d i a L e n g t h I n S e c o n d s "   m a : i n d e x = " 2 7 "   n i l l a b l e = " t r u e "   m a : d i s p l a y N a m e = " M e d i a L e n g t h I n S e c o n d s "   m a : h i d d e n = " t r u e "   m a : i n t e r n a l N a m e = " M e d i a L e n g t h I n S e c o n d s "   m a : r e a d O n l y = " t r u e " >  
 < x s d : s i m p l e T y p e >  
 < x s d : r e s t r i c t i o n   b a s e = " d m s : U n k n o w n " / >  
 < / x s d : s i m p l e T y p e >  
 < / x s d : e l e m e n t >  
 < x s d : e l e m e n t   n a m e = " B a c k g r o u n d "   m a : i n d e x = " 2 8 "   n i l l a b l e = " t r u e "   m a : d i s p l a y N a m e = " B a c k g r o u n d "   m a : d e f a u l t = " 0 "   m a : f o r m a t = " D r o p d o w n "   m a : i n t e r n a l N a m e = " B a c k g r o u n d " >  
 < x s d : s i m p l e T y p e >  
 < x s d : r e s t r i c t i o n   b a s e = " d m s : B o o l e a n " / >  
 < / x s d : s i m p l e T y p e >  
 < / x s d : e l e m e n t >  
 < / x s d : s c h e m a >  
 < x s d : s c h e m a   t a r g e t N a m e s p a c e = " 1 6 c 0 5 7 2 7 - a a 7 5 - 4 e 4 a - 9 b 5 f - 8 a 8 0 a 1 1 6 5 8 9 1 " 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S h a r e d W i t h U s e r s "   m a : i n d e x = " 1 4 "   n i l l a b l e = " t r u e "   m a : d i s p l a y N a m e = " S h a r e d   W i t h "   m a : h i d d e n = " t r u e "   m a : i n t e r n a l N a m e = " S h a r e d W i t h U s e r s "   m a : r e a d O n l y = " t r u e " >  
 < x s d : c o m p l e x T y p e >  
 < x s d : c o m p l e x C o n t e n t >  
 < x s d : e x t e n s i o n   b a s e = " d m s : U s e r M u l t i " >  
 < x s d : s e q u e n c e >  
 < x s d : e l e m e n t   n a m e = " U s e r I n f o "   m i n O c c u r s = " 0 "   m a x O c c u r s = " u n b o u n d e d " >  
 < x s d : c o m p l e x T y p e >  
 < x s d : s e q u e n c e >  
 < x s d : e l e m e n t   n a m e = " D i s p l a y N a m e "   t y p e = " x s d : s t r i n g "   m i n O c c u r s = " 0 " / >  
 < x s d : e l e m e n t   n a m e = " A c c o u n t I d "   t y p e = " d m s : U s e r I d "   m i n O c c u r s = " 0 "   n i l l a b l e = " t r u e " / >  
 < x s d : e l e m e n t   n a m e = " A c c o u n t T y p e "   t y p e = " x s d : s t r i n g "   m i n O c c u r s = " 0 " / >  
 < / x s d : s e q u e n c e >  
 < / x s d : c o m p l e x T y p e >  
 < / x s d : e l e m e n t >  
 < / x s d : s e q u e n c e >  
 < / x s d : e x t e n s i o n >  
 < / x s d : c o m p l e x C o n t e n t >  
 < / x s d : c o m p l e x T y p e >  
 < / x s d : e l e m e n t >  
 < x s d : e l e m e n t   n a m e = " S h a r e d W i t h D e t a i l s "   m a : i n d e x = " 1 5 "   n i l l a b l e = " t r u e "   m a : d i s p l a y N a m e = " S h a r e d   W i t h   D e t a i l s "   m a : h i d d e n = " t r u e "   m a : i n t e r n a l N a m e = " S h a r e d W i t h D e t a i l s "   m a : r e a d O n l y = " t r u e " >  
 < x s d : s i m p l e T y p e >  
 < x s d : r e s t r i c t i o n   b a s e = " d m s : N o t e " / >  
 < / x s d : s i m p l e T y p e >  
 < / x s d : e l e m e n t >  
 < / x s d : s c h e m a >  
 < x s d : s c h e m a   t a r g e t N a m e s p a c e = " 2 3 0 e 9 d f 3 - b e 6 5 - 4 c 7 3 - a 9 3 b - d 1 2 3 6 e b d 6 7 7 e " 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T a x C a t c h A l l "   m a : i n d e x = " 2 3 "   n i l l a b l e = " t r u e "   m a : d i s p l a y N a m e = " T a x o n o m y   C a t c h   A l l   C o l u m n "   m a : h i d d e n = " t r u e "   m a : l i s t = " { 3 f 6 b f c b c - 3 d b 3 - 4 a e 6 - b d 7 6 - 3 2 6 f 0 7 9 8 a d 2 8 } "   m a : i n t e r n a l N a m e = " T a x C a t c h A l l "   m a : r e a d O n l y = " f a l s e "   m a : s h o w F i e l d = " C a t c h A l l D a t a "   m a : w e b = " 1 6 c 0 5 7 2 7 - a a 7 5 - 4 e 4 a - 9 b 5 f - 8 a 8 0 a 1 1 6 5 8 9 1 " >  
 < x s d : c o m p l e x T y p e >  
 < x s d : c o m p l e x C o n t e n t >  
 < x s d : e x t e n s i o n   b a s e = " d m s : M u l t i C h o i c e L o o k u p " >  
 < x s d : s e q u e n c e >  
 < x s d : e l e m e n t   n a m e = " V a l u e "   t y p e = " d m s : L o o k u p "   m a x O c c u r s = " u n b o u n d e d "   m i n O c c u r s = " 0 "   n i l l a b l e = " t r u e " / >  
 < / x s d : s e q u e n c e >  
 < / x s d : e x t e n s i o n >  
 < / x s d : c o m p l e x C o n t e n t >  
 < / x s d : c o m p l e x T y p e >  
 < / x s d : e l e m e n t >  
 < / x s d : s c h e m a >  
 < x s d : s c h e m a   t a r g e t N a m e s p a c e = " h t t p : / / s c h e m a s . o p e n x m l f o r m a t s . o r g / p a c k a g e / 2 0 0 6 / m e t a d a t a / c o r e - p r o p e r t i e s "   e l e m e n t F o r m D e f a u l t = " q u a l i f i e d "   a t t r i b u t e F o r m D e f a u l t = " u n q u a l i f i e d "   b l o c k D e f a u l t = " # a l l "   x m l n s = " h t t p : / / s c h e m a s . o p e n x m l f o r m a t s . o r g / p a c k a g e / 2 0 0 6 / m e t a d a t a / c o r e - p r o p e r t i e s "   x m l n s : x s d = " h t t p : / / w w w . w 3 . o r g / 2 0 0 1 / X M L S c h e m a "   x m l n s : x s i = " h t t p : / / w w w . w 3 . o r g / 2 0 0 1 / X M L S c h e m a - i n s t a n c e "   x m l n s : d c = " h t t p : / / p u r l . o r g / d c / e l e m e n t s / 1 . 1 / "   x m l n s : d c t e r m s = " h t t p : / / p u r l . o r g / d c / t e r m s / "   x m l n s : o d o c = " h t t p : / / s c h e m a s . m i c r o s o f t . c o m / i n t e r n a l / o b d " >  
 < x s d : i m p o r t   n a m e s p a c e = " h t t p : / / p u r l . o r g / d c / e l e m e n t s / 1 . 1 / "   s c h e m a L o c a t i o n = " h t t p : / / d u b l i n c o r e . o r g / s c h e m a s / x m l s / q d c / 2 0 0 3 / 0 4 / 0 2 / d c . x s d " / >  
 < x s d : i m p o r t   n a m e s p a c e = " h t t p : / / p u r l . o r g / d c / t e r m s / "   s c h e m a L o c a t i o n = " h t t p : / / d u b l i n c o r e . o r g / s c h e m a s / x m l s / q d c / 2 0 0 3 / 0 4 / 0 2 / d c t e r m s . x s d " / >  
 < x s d : e l e m e n t   n a m e = " c o r e P r o p e r t i e s "   t y p e = " C T _ c o r e P r o p e r t i e s " / >  
 < x s d : c o m p l e x T y p e   n a m e = " C T _ c o r e P r o p e r t i e s " >  
 < x s d : a l l >  
 < x s d : e l e m e n t   r e f = " d c : c r e a t o r "   m i n O c c u r s = " 0 "   m a x O c c u r s = " 1 " / >  
 < x s d : e l e m e n t   r e f = " d c t e r m s : c r e a t e d "   m i n O c c u r s = " 0 "   m a x O c c u r s = " 1 " / >  
 < x s d : e l e m e n t   r e f = " d c : i d e n t i f i e r "   m i n O c c u r s = " 0 "   m a x O c c u r s = " 1 " / >  
 < x s d : e l e m e n t   n a m e = " c o n t e n t T y p e "   m i n O c c u r s = " 0 "   m a x O c c u r s = " 1 "   t y p e = " x s d : s t r i n g "   m a : d i s p l a y N a m e = " C o n t e n t   T y p e " / >  
 < x s d : e l e m e n t   r e f = " d c : t i t l e "   m i n O c c u r s = " 0 "   m a x O c c u r s = " 1 "   m a : i n d e x = " 1 "   m a : d i s p l a y N a m e = " T i t l e " / >  
 < x s d : e l e m e n t   r e f = " d c : s u b j e c t "   m i n O c c u r s = " 0 "   m a x O c c u r s = " 1 " / >  
 < x s d : e l e m e n t   r e f = " d c : d e s c r i p t i o n "   m i n O c c u r s = " 0 "   m a x O c c u r s = " 1 " / >  
 < x s d : e l e m e n t   n a m e = " k e y w o r d s "   m i n O c c u r s = " 0 "   m a x O c c u r s = " 1 "   t y p e = " x s d : s t r i n g " / >  
 < x s d : e l e m e n t   r e f = " d c : l a n g u a g e "   m i n O c c u r s = " 0 "   m a x O c c u r s = " 1 " / >  
 < x s d : e l e m e n t   n a m e = " c a t e g o r y "   m i n O c c u r s = " 0 "   m a x O c c u r s = " 1 "   t y p e = " x s d : s t r i n g " / >  
 < x s d : e l e m e n t   n a m e = " v e r s i o n "   m i n O c c u r s = " 0 "   m a x O c c u r s = " 1 "   t y p e = " x s d : s t r i n g " / >  
 < x s d : e l e m e n t   n a m e = " r e v i s i o n "   m i n O c c u r s = " 0 "   m a x O c c u r s = " 1 "   t y p e = " x s d : s t r i n g " >  
 < x s d : a n n o t a t i o n >  
 < x s d : d o c u m e n t a t i o n >  
                                                 T h i s   v a l u e   i n d i c a t e s   t h e   n u m b e r   o f   s a v e s   o r   r e v i s i o n s .   T h e   a p p l i c a t i o n   i s   r e s p o n s i b l e   f o r   u p d a t i n g   t h i s   v a l u e   a f t e r   e a c h   r e v i s i o n .  
                                         < / x s d : d o c u m e n t a t i o n >  
 < / x s d : a n n o t a t i o n >  
 < / x s d : e l e m e n t >  
 < x s d : e l e m e n t   n a m e = " l a s t M o d i f i e d B y "   m i n O c c u r s = " 0 "   m a x O c c u r s = " 1 "   t y p e = " x s d : s t r i n g " / >  
 < x s d : e l e m e n t   r e f = " d c t e r m s : m o d i f i e d "   m i n O c c u r s = " 0 "   m a x O c c u r s = " 1 " / >  
 < x s d : e l e m e n t   n a m e = " c o n t e n t S t a t u s "   m i n O c c u r s = " 0 "   m a x O c c u r s = " 1 "   t y p e = " x s d : s t r i n g " / >  
 < / x s d : a l l >  
 < / x s d : c o m p l e x T y p e >  
 < / x s d : s c h e m a >  
 < x s : s c h e m a   t a r g e t N a m e s p a c e = " h t t p : / / s c h e m a s . m i c r o s o f t . c o m / o f f i c e / i n f o p a t h / 2 0 0 7 / P a r t n e r C o n t r o l s "   e l e m e n t F o r m D e f a u l t = " q u a l i f i e d "   a t t r i b u t e F o r m D e f a u l t = " u n q u a l i f i e d "   x m l n s : p c = " h t t p : / / s c h e m a s . m i c r o s o f t . c o m / o f f i c e / i n f o p a t h / 2 0 0 7 / P a r t n e r C o n t r o l s "   x m l n s : x s = " h t t p : / / w w w . w 3 . o r g / 2 0 0 1 / X M L S c h e m a " >  
 < x s : e l e m e n t   n a m e = " P e r s o n " >  
 < x s : c o m p l e x T y p e >  
 < x s : s e q u e n c e >  
 < x s : e l e m e n t   r e f = " p c : D i s p l a y N a m e "   m i n O c c u r s = " 0 " > < / x s : e l e m e n t >  
 < x s : e l e m e n t   r e f = " p c : A c c o u n t I d "   m i n O c c u r s = " 0 " > < / x s : e l e m e n t >  
 < x s : e l e m e n t   r e f = " p c : A c c o u n t T y p e "   m i n O c c u r s = " 0 " > < / x s : e l e m e n t >  
 < / x s : s e q u e n c e >  
 < / x s : c o m p l e x T y p e >  
 < / x s : e l e m e n t >  
 < x s : e l e m e n t   n a m e = " D i s p l a y N a m e "   t y p e = " x s : s t r i n g " > < / x s : e l e m e n t >  
 < x s : e l e m e n t   n a m e = " A c c o u n t I d "   t y p e = " x s : s t r i n g " > < / x s : e l e m e n t >  
 < x s : e l e m e n t   n a m e = " A c c o u n t T y p e "   t y p e = " x s : s t r i n g " > < / x s : e l e m e n t >  
 < x s : e l e m e n t   n a m e = " B D C A s s o c i a t e d E n t i t y " >  
 < x s : c o m p l e x T y p e >  
 < x s : s e q u e n c e >  
 < x s : e l e m e n t   r e f = " p c : B D C E n t i t y "   m i n O c c u r s = " 0 "   m a x O c c u r s = " u n b o u n d e d " > < / x s : e l e m e n t >  
 < / x s : s e q u e n c e >  
 < x s : a t t r i b u t e   r e f = " p c : E n t i t y N a m e s p a c e " > < / x s : a t t r i b u t e >  
 < x s : a t t r i b u t e   r e f = " p c : E n t i t y N a m e " > < / x s : a t t r i b u t e >  
 < x s : a t t r i b u t e   r e f = " p c : S y s t e m I n s t a n c e N a m e " > < / x s : a t t r i b u t e >  
 < x s : a t t r i b u t e   r e f = " p c : A s s o c i a t i o n N a m e " > < / x s : a t t r i b u t e >  
 < / x s : c o m p l e x T y p e >  
 < / x s : e l e m e n t >  
 < x s : a t t r i b u t e   n a m e = " E n t i t y N a m e s p a c e "   t y p e = " x s : s t r i n g " > < / x s : a t t r i b u t e >  
 < x s : a t t r i b u t e   n a m e = " E n t i t y N a m e "   t y p e = " x s : s t r i n g " > < / x s : a t t r i b u t e >  
 < x s : a t t r i b u t e   n a m e = " S y s t e m I n s t a n c e N a m e "   t y p e = " x s : s t r i n g " > < / x s : a t t r i b u t e >  
 < x s : a t t r i b u t e   n a m e = " A s s o c i a t i o n N a m e "   t y p e = " x s : s t r i n g " > < / x s : a t t r i b u t e >  
 < x s : e l e m e n t   n a m e = " B D C E n t i t y " >  
 < x s : c o m p l e x T y p e >  
 < x s : s e q u e n c e >  
 < x s : e l e m e n t   r e f = " p c : E n t i t y D i s p l a y N a m e "   m i n O c c u r s = " 0 " > < / x s : e l e m e n t >  
 < x s : e l e m e n t   r e f = " p c : E n t i t y I n s t a n c e R e f e r e n c e "   m i n O c c u r s = " 0 " > < / x s : e l e m e n t >  
 < x s : e l e m e n t   r e f = " p c : E n t i t y I d 1 "   m i n O c c u r s = " 0 " > < / x s : e l e m e n t >  
 < x s : e l e m e n t   r e f = " p c : E n t i t y I d 2 "   m i n O c c u r s = " 0 " > < / x s : e l e m e n t >  
 < x s : e l e m e n t   r e f = " p c : E n t i t y I d 3 "   m i n O c c u r s = " 0 " > < / x s : e l e m e n t >  
 < x s : e l e m e n t   r e f = " p c : E n t i t y I d 4 "   m i n O c c u r s = " 0 " > < / x s : e l e m e n t >  
 < x s : e l e m e n t   r e f = " p c : E n t i t y I d 5 "   m i n O c c u r s = " 0 " > < / x s : e l e m e n t >  
 < / x s : s e q u e n c e >  
 < / x s : c o m p l e x T y p e >  
 < / x s : e l e m e n t >  
 < x s : e l e m e n t   n a m e = " E n t i t y D i s p l a y N a m e "   t y p e = " x s : s t r i n g " > < / x s : e l e m e n t >  
 < x s : e l e m e n t   n a m e = " E n t i t y I n s t a n c e R e f e r e n c e "   t y p e = " x s : s t r i n g " > < / x s : e l e m e n t >  
 < x s : e l e m e n t   n a m e = " E n t i t y I d 1 "   t y p e = " x s : s t r i n g " > < / x s : e l e m e n t >  
 < x s : e l e m e n t   n a m e = " E n t i t y I d 2 "   t y p e = " x s : s t r i n g " > < / x s : e l e m e n t >  
 < x s : e l e m e n t   n a m e = " E n t i t y I d 3 "   t y p e = " x s : s t r i n g " > < / x s : e l e m e n t >  
 < x s : e l e m e n t   n a m e = " E n t i t y I d 4 "   t y p e = " x s : s t r i n g " > < / x s : e l e m e n t >  
 < x s : e l e m e n t   n a m e = " E n t i t y I d 5 "   t y p e = " x s : s t r i n g " > < / x s : e l e m e n t >  
 < x s : e l e m e n t   n a m e = " T e r m s " >  
 < x s : c o m p l e x T y p e >  
 < x s : s e q u e n c e >  
 < x s : e l e m e n t   r e f = " p c : T e r m I n f o "   m i n O c c u r s = " 0 "   m a x O c c u r s = " u n b o u n d e d " > < / x s : e l e m e n t >  
 < / x s : s e q u e n c e >  
 < / x s : c o m p l e x T y p e >  
 < / x s : e l e m e n t >  
 < x s : e l e m e n t   n a m e = " T e r m I n f o " >  
 < x s : c o m p l e x T y p e >  
 < x s : s e q u e n c e >  
 < x s : e l e m e n t   r e f = " p c : T e r m N a m e "   m i n O c c u r s = " 0 " > < / x s : e l e m e n t >  
 < x s : e l e m e n t   r e f = " p c : T e r m I d "   m i n O c c u r s = " 0 " > < / x s : e l e m e n t >  
 < / x s : s e q u e n c e >  
 < / x s : c o m p l e x T y p e >  
 < / x s : e l e m e n t >  
 < x s : e l e m e n t   n a m e = " T e r m N a m e "   t y p e = " x s : s t r i n g " > < / x s : e l e m e n t >  
 < x s : e l e m e n t   n a m e = " T e r m I d "   t y p e = " x s : s t r i n g " > < / x s : e l e m e n t >  
 < / x s : s c h e m a >  
 < / c t : c o n t e n t T y p e S c h e m a > 
</file>

<file path=customXml/itemProps76.xml><?xml version="1.0" encoding="utf-8"?>
<ds:datastoreItem xmlns:ds="http://schemas.openxmlformats.org/officeDocument/2006/customXml" ds:itemID="{417A7A50-AAC8-434E-833F-7E27C6AD43E0}">
  <ds:schemaRefs/>
</ds:datastoreItem>
</file>

<file path=customXml/itemProps77.xml><?xml version="1.0" encoding="utf-8"?>
<ds:datastoreItem xmlns:ds="http://schemas.openxmlformats.org/officeDocument/2006/customXml" ds:itemID="{DC8AD12E-C2D9-41B2-8612-466D65B53646}">
  <ds:schemaRefs/>
</ds:datastoreItem>
</file>

<file path=customXml/itemProps78.xml><?xml version="1.0" encoding="utf-8"?>
<ds:datastoreItem xmlns:ds="http://schemas.openxmlformats.org/officeDocument/2006/customXml" ds:itemID="{182A8BBB-9391-4155-A1BE-AA1B761FAA83}">
  <ds:schemaRefs/>
</ds:datastoreItem>
</file>

<file path=docProps/app.xml><?xml version="1.0" encoding="utf-8"?>
<Properties xmlns="http://schemas.openxmlformats.org/officeDocument/2006/extended-properties" xmlns:vt="http://schemas.openxmlformats.org/officeDocument/2006/docPropsVTypes">
  <Template>PowerPoint Surface 触控笔教程</Template>
  <TotalTime>0</TotalTime>
  <Words>4305</Words>
  <Application>WPS 演示</Application>
  <PresentationFormat>宽屏</PresentationFormat>
  <Paragraphs>372</Paragraphs>
  <Slides>46</Slides>
  <Notes>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46</vt:i4>
      </vt:variant>
    </vt:vector>
  </HeadingPairs>
  <TitlesOfParts>
    <vt:vector size="63" baseType="lpstr">
      <vt:lpstr>Arial</vt:lpstr>
      <vt:lpstr>宋体</vt:lpstr>
      <vt:lpstr>Wingdings</vt:lpstr>
      <vt:lpstr>华文隶书</vt:lpstr>
      <vt:lpstr>微软雅黑</vt:lpstr>
      <vt:lpstr>Times New Roman</vt:lpstr>
      <vt:lpstr>Segoe UI Semibold</vt:lpstr>
      <vt:lpstr>仿宋</vt:lpstr>
      <vt:lpstr>黑体</vt:lpstr>
      <vt:lpstr>Calibri</vt:lpstr>
      <vt:lpstr>Microsoft YaHei UI</vt:lpstr>
      <vt:lpstr>Arial Unicode MS</vt:lpstr>
      <vt:lpstr>楷体_GB2312</vt:lpstr>
      <vt:lpstr>新宋体</vt:lpstr>
      <vt:lpstr>华文行楷</vt:lpstr>
      <vt:lpstr>欢迎文档</vt:lpstr>
      <vt:lpstr>1_欢迎文档</vt:lpstr>
      <vt:lpstr>工作任务五：         液压辅助元件的选用与安装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一、油雾器</vt:lpstr>
      <vt:lpstr>PowerPoint 演示文稿</vt:lpstr>
      <vt:lpstr> 气动三联件</vt:lpstr>
      <vt:lpstr>气动三联件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项目四：         液压阀及基本回路的认知与搭建</dc:title>
  <dc:creator>yyy</dc:creator>
  <cp:lastModifiedBy>yyy</cp:lastModifiedBy>
  <cp:revision>52</cp:revision>
  <dcterms:created xsi:type="dcterms:W3CDTF">2023-10-02T23:57:00Z</dcterms:created>
  <dcterms:modified xsi:type="dcterms:W3CDTF">2024-07-06T10:07:57Z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ICV">
    <vt:lpwstr>5C0BF6027DC7460BB034EE3D581BC516_12</vt:lpwstr>
  </property>
  <property fmtid="{D5CDD505-2E9C-101B-9397-08002B2CF9AE}" pid="4" name="KSOProductBuildVer">
    <vt:lpwstr>2052-12.1.0.17133</vt:lpwstr>
  </property>
</Properties>
</file>